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1"/>
  </p:notesMasterIdLst>
  <p:handoutMasterIdLst>
    <p:handoutMasterId r:id="rId12"/>
  </p:handoutMasterIdLst>
  <p:sldIdLst>
    <p:sldId id="1255" r:id="rId2"/>
    <p:sldId id="1192" r:id="rId3"/>
    <p:sldId id="1191" r:id="rId4"/>
    <p:sldId id="1193" r:id="rId5"/>
    <p:sldId id="1256" r:id="rId6"/>
    <p:sldId id="1257" r:id="rId7"/>
    <p:sldId id="1194" r:id="rId8"/>
    <p:sldId id="1195" r:id="rId9"/>
    <p:sldId id="1184" r:id="rId10"/>
  </p:sldIdLst>
  <p:sldSz cx="9144000" cy="6858000" type="screen4x3"/>
  <p:notesSz cx="7010400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200" i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i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i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i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i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i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i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i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i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orient="horz" pos="2909">
          <p15:clr>
            <a:srgbClr val="A4A3A4"/>
          </p15:clr>
        </p15:guide>
        <p15:guide id="3" pos="2160">
          <p15:clr>
            <a:srgbClr val="A4A3A4"/>
          </p15:clr>
        </p15:guide>
        <p15:guide id="4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00"/>
    <a:srgbClr val="FFFF66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0062FE-C1EE-4F1F-BCBC-953999C2ED53}" v="1" dt="2024-03-23T23:16:02.7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56" autoAdjust="0"/>
    <p:restoredTop sz="85042" autoAdjust="0"/>
  </p:normalViewPr>
  <p:slideViewPr>
    <p:cSldViewPr>
      <p:cViewPr varScale="1">
        <p:scale>
          <a:sx n="91" d="100"/>
          <a:sy n="91" d="100"/>
        </p:scale>
        <p:origin x="1539" y="36"/>
      </p:cViewPr>
      <p:guideLst>
        <p:guide orient="horz" pos="2160"/>
        <p:guide pos="2880"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-4008"/>
    </p:cViewPr>
  </p:sorterViewPr>
  <p:notesViewPr>
    <p:cSldViewPr>
      <p:cViewPr varScale="1">
        <p:scale>
          <a:sx n="58" d="100"/>
          <a:sy n="58" d="100"/>
        </p:scale>
        <p:origin x="-1764" y="-66"/>
      </p:cViewPr>
      <p:guideLst>
        <p:guide orient="horz" pos="2880"/>
        <p:guide orient="horz" pos="2909"/>
        <p:guide pos="2160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l Snyder" userId="a0e8a721d9a52534" providerId="LiveId" clId="{9B0062FE-C1EE-4F1F-BCBC-953999C2ED53}"/>
    <pc:docChg chg="custSel modSld">
      <pc:chgData name="Joel Snyder" userId="a0e8a721d9a52534" providerId="LiveId" clId="{9B0062FE-C1EE-4F1F-BCBC-953999C2ED53}" dt="2024-03-23T23:17:27.884" v="271" actId="6549"/>
      <pc:docMkLst>
        <pc:docMk/>
      </pc:docMkLst>
      <pc:sldChg chg="modSp mod">
        <pc:chgData name="Joel Snyder" userId="a0e8a721d9a52534" providerId="LiveId" clId="{9B0062FE-C1EE-4F1F-BCBC-953999C2ED53}" dt="2024-03-23T23:17:27.884" v="271" actId="6549"/>
        <pc:sldMkLst>
          <pc:docMk/>
          <pc:sldMk cId="0" sldId="1184"/>
        </pc:sldMkLst>
        <pc:spChg chg="mod">
          <ac:chgData name="Joel Snyder" userId="a0e8a721d9a52534" providerId="LiveId" clId="{9B0062FE-C1EE-4F1F-BCBC-953999C2ED53}" dt="2024-03-23T23:17:27.884" v="271" actId="6549"/>
          <ac:spMkLst>
            <pc:docMk/>
            <pc:sldMk cId="0" sldId="1184"/>
            <ac:spMk id="9220" creationId="{B1466EE1-BBC3-483D-82F8-1072E4BACECC}"/>
          </ac:spMkLst>
        </pc:spChg>
      </pc:sldChg>
      <pc:sldChg chg="modSp mod">
        <pc:chgData name="Joel Snyder" userId="a0e8a721d9a52534" providerId="LiveId" clId="{9B0062FE-C1EE-4F1F-BCBC-953999C2ED53}" dt="2024-03-23T23:16:02.778" v="230" actId="1076"/>
        <pc:sldMkLst>
          <pc:docMk/>
          <pc:sldMk cId="0" sldId="1255"/>
        </pc:sldMkLst>
        <pc:spChg chg="mod">
          <ac:chgData name="Joel Snyder" userId="a0e8a721d9a52534" providerId="LiveId" clId="{9B0062FE-C1EE-4F1F-BCBC-953999C2ED53}" dt="2024-03-23T23:15:58.805" v="229" actId="6549"/>
          <ac:spMkLst>
            <pc:docMk/>
            <pc:sldMk cId="0" sldId="1255"/>
            <ac:spMk id="450565" creationId="{8D0767D1-60C1-4B73-BB44-175D87B2077E}"/>
          </ac:spMkLst>
        </pc:spChg>
        <pc:picChg chg="mod">
          <ac:chgData name="Joel Snyder" userId="a0e8a721d9a52534" providerId="LiveId" clId="{9B0062FE-C1EE-4F1F-BCBC-953999C2ED53}" dt="2024-03-23T23:16:02.778" v="230" actId="1076"/>
          <ac:picMkLst>
            <pc:docMk/>
            <pc:sldMk cId="0" sldId="1255"/>
            <ac:picMk id="5128" creationId="{07037985-3140-4BA6-8ACB-A72B9FA2A33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>
            <a:extLst>
              <a:ext uri="{FF2B5EF4-FFF2-40B4-BE49-F238E27FC236}">
                <a16:creationId xmlns:a16="http://schemas.microsoft.com/office/drawing/2014/main" id="{DA7C0CD6-F6B4-4A2C-BC34-FD0231C6A47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eaLnBrk="0" hangingPunct="0">
              <a:defRPr i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1027">
            <a:extLst>
              <a:ext uri="{FF2B5EF4-FFF2-40B4-BE49-F238E27FC236}">
                <a16:creationId xmlns:a16="http://schemas.microsoft.com/office/drawing/2014/main" id="{27EB38B6-009D-4FCF-A7EE-388ABA15E00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19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i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1028">
            <a:extLst>
              <a:ext uri="{FF2B5EF4-FFF2-40B4-BE49-F238E27FC236}">
                <a16:creationId xmlns:a16="http://schemas.microsoft.com/office/drawing/2014/main" id="{2FCEFBEC-9536-409A-BB47-95783D12E64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4113"/>
            <a:ext cx="3038475" cy="46196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eaLnBrk="0" hangingPunct="0">
              <a:defRPr i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Audio Description Training</a:t>
            </a:r>
          </a:p>
        </p:txBody>
      </p:sp>
      <p:sp>
        <p:nvSpPr>
          <p:cNvPr id="15365" name="Rectangle 1029">
            <a:extLst>
              <a:ext uri="{FF2B5EF4-FFF2-40B4-BE49-F238E27FC236}">
                <a16:creationId xmlns:a16="http://schemas.microsoft.com/office/drawing/2014/main" id="{746FC946-8AA3-491E-B993-6D478531504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774113"/>
            <a:ext cx="3038475" cy="46196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algn="r">
              <a:defRPr i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04A1038-7EB3-4BC1-A707-E85957C4F6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FE8FC53F-706A-4CC0-A2C2-4229924044D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eaLnBrk="0" hangingPunct="0">
              <a:defRPr i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B6A691F-405C-4D3F-9C63-6C5101B038F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19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i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9B4E17F5-631D-42E3-810B-92C3E9FF550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CA02002E-583E-4CC3-8860-251725BADDE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387850"/>
            <a:ext cx="5140325" cy="41560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7A04E9C4-FC6B-450C-94AE-3D7B6B4F39E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4113"/>
            <a:ext cx="3038475" cy="46196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eaLnBrk="0" hangingPunct="0">
              <a:defRPr i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91420717-A3CA-4BFD-B97F-068A81FCE6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774113"/>
            <a:ext cx="3038475" cy="46196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algn="r">
              <a:defRPr i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C82F6BC-6F8D-48B4-8627-A952BA069E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396C822B-3B41-4A83-8466-3982B99B66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98C0FD2D-C01E-4308-BB04-5C1D81E51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E561A38-80DB-4D3D-A511-32E3C0B108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1200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6737729-3BA9-4F4D-98DF-5A019DA4C942}" type="slidenum">
              <a:rPr lang="en-US" altLang="en-US" i="0">
                <a:latin typeface="Times New Roman" panose="02020603050405020304" pitchFamily="18" charset="0"/>
              </a:rPr>
              <a:pPr/>
              <a:t>1</a:t>
            </a:fld>
            <a:endParaRPr lang="en-US" altLang="en-US" i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82F6BC-6F8D-48B4-8627-A952BA069E4B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0476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>
            <a:extLst>
              <a:ext uri="{FF2B5EF4-FFF2-40B4-BE49-F238E27FC236}">
                <a16:creationId xmlns:a16="http://schemas.microsoft.com/office/drawing/2014/main" id="{96173896-5CE2-4ED6-B286-D131BA038312}"/>
              </a:ext>
            </a:extLst>
          </p:cNvPr>
          <p:cNvGrpSpPr>
            <a:grpSpLocks/>
          </p:cNvGrpSpPr>
          <p:nvPr/>
        </p:nvGrpSpPr>
        <p:grpSpPr bwMode="auto">
          <a:xfrm>
            <a:off x="-7758113" y="1463675"/>
            <a:ext cx="16902113" cy="10795000"/>
            <a:chOff x="-4887" y="922"/>
            <a:chExt cx="10647" cy="6800"/>
          </a:xfrm>
        </p:grpSpPr>
        <p:sp>
          <p:nvSpPr>
            <p:cNvPr id="5" name="Freeform 1027">
              <a:extLst>
                <a:ext uri="{FF2B5EF4-FFF2-40B4-BE49-F238E27FC236}">
                  <a16:creationId xmlns:a16="http://schemas.microsoft.com/office/drawing/2014/main" id="{1D4F4C46-D1C0-4E90-AE4A-1C094FC1C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6" name="Arc 1028">
              <a:extLst>
                <a:ext uri="{FF2B5EF4-FFF2-40B4-BE49-F238E27FC236}">
                  <a16:creationId xmlns:a16="http://schemas.microsoft.com/office/drawing/2014/main" id="{AC3379F7-FC39-4FDF-AFF9-9BB7340B9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-4887" y="922"/>
              <a:ext cx="8474" cy="6800"/>
            </a:xfrm>
            <a:custGeom>
              <a:avLst/>
              <a:gdLst>
                <a:gd name="T0" fmla="*/ 0 w 43200"/>
                <a:gd name="T1" fmla="*/ 0 h 43200"/>
                <a:gd name="T2" fmla="*/ 0 w 43200"/>
                <a:gd name="T3" fmla="*/ 0 h 43200"/>
                <a:gd name="T4" fmla="*/ 0 w 43200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731" y="-1"/>
                    <a:pt x="23861" y="88"/>
                    <a:pt x="24979" y="265"/>
                  </a:cubicBezTo>
                </a:path>
                <a:path w="43200" h="43200" stroke="0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731" y="-1"/>
                    <a:pt x="23861" y="88"/>
                    <a:pt x="24979" y="265"/>
                  </a:cubicBezTo>
                  <a:lnTo>
                    <a:pt x="21600" y="21600"/>
                  </a:lnTo>
                  <a:lnTo>
                    <a:pt x="43200" y="21600"/>
                  </a:lnTo>
                  <a:close/>
                </a:path>
              </a:pathLst>
            </a:custGeom>
            <a:noFill/>
            <a:ln w="12700" cap="sq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85" name="Rectangle 1029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486" name="Rectangle 103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429000" y="2085977"/>
            <a:ext cx="5638800" cy="1038225"/>
          </a:xfrm>
        </p:spPr>
        <p:txBody>
          <a:bodyPr lIns="92075" rIns="92075"/>
          <a:lstStyle>
            <a:lvl1pPr marL="0" indent="0">
              <a:lnSpc>
                <a:spcPct val="70000"/>
              </a:lnSpc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1031">
            <a:extLst>
              <a:ext uri="{FF2B5EF4-FFF2-40B4-BE49-F238E27FC236}">
                <a16:creationId xmlns:a16="http://schemas.microsoft.com/office/drawing/2014/main" id="{137338EE-850F-499E-959E-24C301AFFB9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AB15B-68ED-4F75-A6DB-6922DDDDEA6D}" type="datetime1">
              <a:rPr lang="en-US"/>
              <a:pPr>
                <a:defRPr/>
              </a:pPr>
              <a:t>3/23/2024</a:t>
            </a:fld>
            <a:endParaRPr lang="en-US"/>
          </a:p>
        </p:txBody>
      </p:sp>
      <p:sp>
        <p:nvSpPr>
          <p:cNvPr id="8" name="Rectangle 1032">
            <a:extLst>
              <a:ext uri="{FF2B5EF4-FFF2-40B4-BE49-F238E27FC236}">
                <a16:creationId xmlns:a16="http://schemas.microsoft.com/office/drawing/2014/main" id="{A2850522-0068-4B85-A66D-3BC3F14356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1295400" y="6365875"/>
            <a:ext cx="426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33">
            <a:extLst>
              <a:ext uri="{FF2B5EF4-FFF2-40B4-BE49-F238E27FC236}">
                <a16:creationId xmlns:a16="http://schemas.microsoft.com/office/drawing/2014/main" id="{BF535071-4D54-443D-B753-9EF7F9A4C9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>
                <a:latin typeface="Times New Roman" panose="02020603050405020304" pitchFamily="18" charset="0"/>
              </a:defRPr>
            </a:lvl2pPr>
          </a:lstStyle>
          <a:p>
            <a:pPr lvl="1">
              <a:defRPr/>
            </a:pPr>
            <a:fld id="{978E9137-309E-499F-8AB5-D2188D2ADC3A}" type="slidenum">
              <a:rPr lang="en-US" altLang="en-US"/>
              <a:pPr lvl="1"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8875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055">
            <a:extLst>
              <a:ext uri="{FF2B5EF4-FFF2-40B4-BE49-F238E27FC236}">
                <a16:creationId xmlns:a16="http://schemas.microsoft.com/office/drawing/2014/main" id="{EB50DF68-79DD-4EEC-B884-39F6E50CE6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A893E-71DC-46A5-93F2-A416CAA5B068}" type="datetime1">
              <a:rPr lang="en-US"/>
              <a:pPr>
                <a:defRPr/>
              </a:pPr>
              <a:t>3/23/2024</a:t>
            </a:fld>
            <a:endParaRPr lang="en-US"/>
          </a:p>
        </p:txBody>
      </p:sp>
      <p:sp>
        <p:nvSpPr>
          <p:cNvPr id="5" name="Rectangle 2056">
            <a:extLst>
              <a:ext uri="{FF2B5EF4-FFF2-40B4-BE49-F238E27FC236}">
                <a16:creationId xmlns:a16="http://schemas.microsoft.com/office/drawing/2014/main" id="{ECB58E7D-6E8D-4B8A-B943-4BDE3F019C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57">
            <a:extLst>
              <a:ext uri="{FF2B5EF4-FFF2-40B4-BE49-F238E27FC236}">
                <a16:creationId xmlns:a16="http://schemas.microsoft.com/office/drawing/2014/main" id="{B4FF253B-5DCE-4D68-BCF4-9493DDC0D6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9DCE1501-B2B6-4E26-854B-CA0736617435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192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055">
            <a:extLst>
              <a:ext uri="{FF2B5EF4-FFF2-40B4-BE49-F238E27FC236}">
                <a16:creationId xmlns:a16="http://schemas.microsoft.com/office/drawing/2014/main" id="{E8C6123E-B311-4756-9C96-8F42722AF3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F59DF-B4C6-49CF-8646-5AD49A265685}" type="datetime1">
              <a:rPr lang="en-US"/>
              <a:pPr>
                <a:defRPr/>
              </a:pPr>
              <a:t>3/23/2024</a:t>
            </a:fld>
            <a:endParaRPr lang="en-US"/>
          </a:p>
        </p:txBody>
      </p:sp>
      <p:sp>
        <p:nvSpPr>
          <p:cNvPr id="5" name="Rectangle 2056">
            <a:extLst>
              <a:ext uri="{FF2B5EF4-FFF2-40B4-BE49-F238E27FC236}">
                <a16:creationId xmlns:a16="http://schemas.microsoft.com/office/drawing/2014/main" id="{967D42DC-D980-4703-8274-8D50EEDDF6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57">
            <a:extLst>
              <a:ext uri="{FF2B5EF4-FFF2-40B4-BE49-F238E27FC236}">
                <a16:creationId xmlns:a16="http://schemas.microsoft.com/office/drawing/2014/main" id="{C624C40A-D082-42A6-8C44-D9D802BF15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6CECEFC4-1398-4317-B8A8-9EA31F25EB8E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347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2625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055">
            <a:extLst>
              <a:ext uri="{FF2B5EF4-FFF2-40B4-BE49-F238E27FC236}">
                <a16:creationId xmlns:a16="http://schemas.microsoft.com/office/drawing/2014/main" id="{9BEB1070-4DE6-4300-9724-EA81136B6E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F8C68E-B303-4CB2-B1DC-1DC5482718CB}" type="datetime1">
              <a:rPr lang="en-US"/>
              <a:pPr>
                <a:defRPr/>
              </a:pPr>
              <a:t>3/23/2024</a:t>
            </a:fld>
            <a:endParaRPr lang="en-US"/>
          </a:p>
        </p:txBody>
      </p:sp>
      <p:sp>
        <p:nvSpPr>
          <p:cNvPr id="6" name="Rectangle 2056">
            <a:extLst>
              <a:ext uri="{FF2B5EF4-FFF2-40B4-BE49-F238E27FC236}">
                <a16:creationId xmlns:a16="http://schemas.microsoft.com/office/drawing/2014/main" id="{D528E8A4-BE2B-4537-B3CA-17BC919178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057">
            <a:extLst>
              <a:ext uri="{FF2B5EF4-FFF2-40B4-BE49-F238E27FC236}">
                <a16:creationId xmlns:a16="http://schemas.microsoft.com/office/drawing/2014/main" id="{25CFD10E-5559-4425-9215-7BDD64CFB2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74EFC367-D3D9-4C7F-B5F3-2193B369D6CC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680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055">
            <a:extLst>
              <a:ext uri="{FF2B5EF4-FFF2-40B4-BE49-F238E27FC236}">
                <a16:creationId xmlns:a16="http://schemas.microsoft.com/office/drawing/2014/main" id="{90452895-F9A2-4000-B7E8-7EDD2D835B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66F2B-863C-4AA4-8B5E-37B09FCB62E6}" type="datetime1">
              <a:rPr lang="en-US"/>
              <a:pPr>
                <a:defRPr/>
              </a:pPr>
              <a:t>3/23/2024</a:t>
            </a:fld>
            <a:endParaRPr lang="en-US"/>
          </a:p>
        </p:txBody>
      </p:sp>
      <p:sp>
        <p:nvSpPr>
          <p:cNvPr id="8" name="Rectangle 2056">
            <a:extLst>
              <a:ext uri="{FF2B5EF4-FFF2-40B4-BE49-F238E27FC236}">
                <a16:creationId xmlns:a16="http://schemas.microsoft.com/office/drawing/2014/main" id="{E4C449D3-6873-49F7-8405-BB82043B48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057">
            <a:extLst>
              <a:ext uri="{FF2B5EF4-FFF2-40B4-BE49-F238E27FC236}">
                <a16:creationId xmlns:a16="http://schemas.microsoft.com/office/drawing/2014/main" id="{31FF6FB2-8CBD-4FD4-9C95-08091EC6E1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44800C33-5481-41ED-B53A-17728B72E54E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10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055">
            <a:extLst>
              <a:ext uri="{FF2B5EF4-FFF2-40B4-BE49-F238E27FC236}">
                <a16:creationId xmlns:a16="http://schemas.microsoft.com/office/drawing/2014/main" id="{25A90466-C1AD-49B8-AA22-63A5B54232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CBE94-D652-4AC6-BCF0-6E0436F84FEE}" type="datetime1">
              <a:rPr lang="en-US"/>
              <a:pPr>
                <a:defRPr/>
              </a:pPr>
              <a:t>3/23/2024</a:t>
            </a:fld>
            <a:endParaRPr lang="en-US"/>
          </a:p>
        </p:txBody>
      </p:sp>
      <p:sp>
        <p:nvSpPr>
          <p:cNvPr id="4" name="Rectangle 2056">
            <a:extLst>
              <a:ext uri="{FF2B5EF4-FFF2-40B4-BE49-F238E27FC236}">
                <a16:creationId xmlns:a16="http://schemas.microsoft.com/office/drawing/2014/main" id="{837DF75F-2B1D-4565-9280-6A5F872234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57">
            <a:extLst>
              <a:ext uri="{FF2B5EF4-FFF2-40B4-BE49-F238E27FC236}">
                <a16:creationId xmlns:a16="http://schemas.microsoft.com/office/drawing/2014/main" id="{BFEB01F6-0ED7-4775-9526-267FB453CF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A8505A7D-266A-4C21-B735-96EEF35BEB3A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25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55">
            <a:extLst>
              <a:ext uri="{FF2B5EF4-FFF2-40B4-BE49-F238E27FC236}">
                <a16:creationId xmlns:a16="http://schemas.microsoft.com/office/drawing/2014/main" id="{5321EA38-A419-4B65-B409-D68E0C2003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3841C-7AC7-4198-B897-98EBA5A4F131}" type="datetime1">
              <a:rPr lang="en-US"/>
              <a:pPr>
                <a:defRPr/>
              </a:pPr>
              <a:t>3/23/2024</a:t>
            </a:fld>
            <a:endParaRPr lang="en-US"/>
          </a:p>
        </p:txBody>
      </p:sp>
      <p:sp>
        <p:nvSpPr>
          <p:cNvPr id="3" name="Rectangle 2056">
            <a:extLst>
              <a:ext uri="{FF2B5EF4-FFF2-40B4-BE49-F238E27FC236}">
                <a16:creationId xmlns:a16="http://schemas.microsoft.com/office/drawing/2014/main" id="{80B0D116-B83E-45BC-82A7-B0E56E7EC3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057">
            <a:extLst>
              <a:ext uri="{FF2B5EF4-FFF2-40B4-BE49-F238E27FC236}">
                <a16:creationId xmlns:a16="http://schemas.microsoft.com/office/drawing/2014/main" id="{228CAC8B-1460-4A46-B2C0-B59FC30119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F027872F-6CC6-476E-AA38-5673097E6EB6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97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055">
            <a:extLst>
              <a:ext uri="{FF2B5EF4-FFF2-40B4-BE49-F238E27FC236}">
                <a16:creationId xmlns:a16="http://schemas.microsoft.com/office/drawing/2014/main" id="{0FC0CA9F-6333-4360-9FF4-9093075EE4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0EEA9-4C83-46B1-91A1-1758888B76C9}" type="datetime1">
              <a:rPr lang="en-US"/>
              <a:pPr>
                <a:defRPr/>
              </a:pPr>
              <a:t>3/23/2024</a:t>
            </a:fld>
            <a:endParaRPr lang="en-US"/>
          </a:p>
        </p:txBody>
      </p:sp>
      <p:sp>
        <p:nvSpPr>
          <p:cNvPr id="6" name="Rectangle 2056">
            <a:extLst>
              <a:ext uri="{FF2B5EF4-FFF2-40B4-BE49-F238E27FC236}">
                <a16:creationId xmlns:a16="http://schemas.microsoft.com/office/drawing/2014/main" id="{8C8CA071-543B-4AC2-83A7-80FBD25533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057">
            <a:extLst>
              <a:ext uri="{FF2B5EF4-FFF2-40B4-BE49-F238E27FC236}">
                <a16:creationId xmlns:a16="http://schemas.microsoft.com/office/drawing/2014/main" id="{3CC90FCE-D951-4875-9842-23C35DC3B5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FD8BA0E0-8315-4828-985D-1B444DCDBE4D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103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055">
            <a:extLst>
              <a:ext uri="{FF2B5EF4-FFF2-40B4-BE49-F238E27FC236}">
                <a16:creationId xmlns:a16="http://schemas.microsoft.com/office/drawing/2014/main" id="{A30CC17C-A4A6-4117-87DF-F2924990BF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8656E-880C-4B90-A950-F87E13657D62}" type="datetime1">
              <a:rPr lang="en-US"/>
              <a:pPr>
                <a:defRPr/>
              </a:pPr>
              <a:t>3/23/2024</a:t>
            </a:fld>
            <a:endParaRPr lang="en-US"/>
          </a:p>
        </p:txBody>
      </p:sp>
      <p:sp>
        <p:nvSpPr>
          <p:cNvPr id="6" name="Rectangle 2056">
            <a:extLst>
              <a:ext uri="{FF2B5EF4-FFF2-40B4-BE49-F238E27FC236}">
                <a16:creationId xmlns:a16="http://schemas.microsoft.com/office/drawing/2014/main" id="{0FC295A4-CCEE-404C-969C-7ACBAD2FB9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057">
            <a:extLst>
              <a:ext uri="{FF2B5EF4-FFF2-40B4-BE49-F238E27FC236}">
                <a16:creationId xmlns:a16="http://schemas.microsoft.com/office/drawing/2014/main" id="{41BA5839-27BD-453C-8C85-3FFE782CEE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ED7C2E3F-B46E-41F4-A656-7D62439091F2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911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055">
            <a:extLst>
              <a:ext uri="{FF2B5EF4-FFF2-40B4-BE49-F238E27FC236}">
                <a16:creationId xmlns:a16="http://schemas.microsoft.com/office/drawing/2014/main" id="{429C2698-EFDF-43D9-9361-F22074250D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56873-8A11-44CA-AD78-2565273EC082}" type="datetime1">
              <a:rPr lang="en-US"/>
              <a:pPr>
                <a:defRPr/>
              </a:pPr>
              <a:t>3/23/2024</a:t>
            </a:fld>
            <a:endParaRPr lang="en-US"/>
          </a:p>
        </p:txBody>
      </p:sp>
      <p:sp>
        <p:nvSpPr>
          <p:cNvPr id="5" name="Rectangle 2056">
            <a:extLst>
              <a:ext uri="{FF2B5EF4-FFF2-40B4-BE49-F238E27FC236}">
                <a16:creationId xmlns:a16="http://schemas.microsoft.com/office/drawing/2014/main" id="{6D17B82C-BE49-4DEF-93F8-35400D43F6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57">
            <a:extLst>
              <a:ext uri="{FF2B5EF4-FFF2-40B4-BE49-F238E27FC236}">
                <a16:creationId xmlns:a16="http://schemas.microsoft.com/office/drawing/2014/main" id="{0FD8C4CA-8A45-498B-AA8B-DDABF9E4FA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22814164-FA73-40F9-B16F-C124D0B7BAF9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604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2" y="609600"/>
            <a:ext cx="20193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2625" y="609600"/>
            <a:ext cx="5908675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055">
            <a:extLst>
              <a:ext uri="{FF2B5EF4-FFF2-40B4-BE49-F238E27FC236}">
                <a16:creationId xmlns:a16="http://schemas.microsoft.com/office/drawing/2014/main" id="{A22C20E4-C96D-47A8-833D-0225792BB8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567F08-B876-410A-B438-160AC296BB89}" type="datetime1">
              <a:rPr lang="en-US"/>
              <a:pPr>
                <a:defRPr/>
              </a:pPr>
              <a:t>3/23/2024</a:t>
            </a:fld>
            <a:endParaRPr lang="en-US"/>
          </a:p>
        </p:txBody>
      </p:sp>
      <p:sp>
        <p:nvSpPr>
          <p:cNvPr id="5" name="Rectangle 2056">
            <a:extLst>
              <a:ext uri="{FF2B5EF4-FFF2-40B4-BE49-F238E27FC236}">
                <a16:creationId xmlns:a16="http://schemas.microsoft.com/office/drawing/2014/main" id="{AE875F15-1E4C-4B0E-B58C-67C4B5D302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57">
            <a:extLst>
              <a:ext uri="{FF2B5EF4-FFF2-40B4-BE49-F238E27FC236}">
                <a16:creationId xmlns:a16="http://schemas.microsoft.com/office/drawing/2014/main" id="{93097471-A0DC-417D-835A-E85FFE3035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CF78D7A7-C004-4544-B944-ACF77F169CF9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979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2627" y="609600"/>
            <a:ext cx="8080375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055">
            <a:extLst>
              <a:ext uri="{FF2B5EF4-FFF2-40B4-BE49-F238E27FC236}">
                <a16:creationId xmlns:a16="http://schemas.microsoft.com/office/drawing/2014/main" id="{BD67A2B9-1472-4123-9B10-34D2BB8DA8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ABD82-42A9-4612-858F-D8E46AC1DB59}" type="datetime1">
              <a:rPr lang="en-US"/>
              <a:pPr>
                <a:defRPr/>
              </a:pPr>
              <a:t>3/23/2024</a:t>
            </a:fld>
            <a:endParaRPr lang="en-US"/>
          </a:p>
        </p:txBody>
      </p:sp>
      <p:sp>
        <p:nvSpPr>
          <p:cNvPr id="4" name="Rectangle 2056">
            <a:extLst>
              <a:ext uri="{FF2B5EF4-FFF2-40B4-BE49-F238E27FC236}">
                <a16:creationId xmlns:a16="http://schemas.microsoft.com/office/drawing/2014/main" id="{5B5BB008-46E2-4848-BCD4-DB074CD14F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57">
            <a:extLst>
              <a:ext uri="{FF2B5EF4-FFF2-40B4-BE49-F238E27FC236}">
                <a16:creationId xmlns:a16="http://schemas.microsoft.com/office/drawing/2014/main" id="{BBC96A9C-CAEA-4148-9B2F-D37A91A2D1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0C3A7843-9E94-4991-B1BC-15D8894603C7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337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050">
            <a:extLst>
              <a:ext uri="{FF2B5EF4-FFF2-40B4-BE49-F238E27FC236}">
                <a16:creationId xmlns:a16="http://schemas.microsoft.com/office/drawing/2014/main" id="{E5F54C59-9607-4494-89BA-5A2207B6D092}"/>
              </a:ext>
            </a:extLst>
          </p:cNvPr>
          <p:cNvGrpSpPr>
            <a:grpSpLocks/>
          </p:cNvGrpSpPr>
          <p:nvPr/>
        </p:nvGrpSpPr>
        <p:grpSpPr bwMode="auto">
          <a:xfrm>
            <a:off x="-8405813" y="4763"/>
            <a:ext cx="17538701" cy="13690600"/>
            <a:chOff x="-5295" y="3"/>
            <a:chExt cx="11048" cy="8624"/>
          </a:xfrm>
        </p:grpSpPr>
        <p:sp>
          <p:nvSpPr>
            <p:cNvPr id="19459" name="Freeform 2051">
              <a:extLst>
                <a:ext uri="{FF2B5EF4-FFF2-40B4-BE49-F238E27FC236}">
                  <a16:creationId xmlns:a16="http://schemas.microsoft.com/office/drawing/2014/main" id="{E6532678-05A5-4E4B-9A02-1B77864EF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/>
              <a:ahLst/>
              <a:cxnLst>
                <a:cxn ang="0">
                  <a:pos x="1905" y="3312"/>
                </a:cxn>
                <a:cxn ang="0">
                  <a:pos x="2358" y="3313"/>
                </a:cxn>
                <a:cxn ang="0">
                  <a:pos x="2358" y="1437"/>
                </a:cxn>
                <a:cxn ang="0">
                  <a:pos x="0" y="0"/>
                </a:cxn>
                <a:cxn ang="0">
                  <a:pos x="201" y="150"/>
                </a:cxn>
                <a:cxn ang="0">
                  <a:pos x="366" y="279"/>
                </a:cxn>
                <a:cxn ang="0">
                  <a:pos x="552" y="441"/>
                </a:cxn>
                <a:cxn ang="0">
                  <a:pos x="732" y="612"/>
                </a:cxn>
                <a:cxn ang="0">
                  <a:pos x="996" y="903"/>
                </a:cxn>
                <a:cxn ang="0">
                  <a:pos x="1230" y="1212"/>
                </a:cxn>
                <a:cxn ang="0">
                  <a:pos x="1400" y="1482"/>
                </a:cxn>
                <a:cxn ang="0">
                  <a:pos x="1548" y="1761"/>
                </a:cxn>
                <a:cxn ang="0">
                  <a:pos x="1665" y="2040"/>
                </a:cxn>
                <a:cxn ang="0">
                  <a:pos x="1751" y="2295"/>
                </a:cxn>
                <a:cxn ang="0">
                  <a:pos x="1809" y="2511"/>
                </a:cxn>
                <a:cxn ang="0">
                  <a:pos x="1863" y="2778"/>
                </a:cxn>
                <a:cxn ang="0">
                  <a:pos x="1890" y="3012"/>
                </a:cxn>
                <a:cxn ang="0">
                  <a:pos x="1905" y="3312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033" name="Arc 2052">
              <a:extLst>
                <a:ext uri="{FF2B5EF4-FFF2-40B4-BE49-F238E27FC236}">
                  <a16:creationId xmlns:a16="http://schemas.microsoft.com/office/drawing/2014/main" id="{48DFB8CA-9DDD-4198-A3A2-02D7035E813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95" y="3"/>
              <a:ext cx="10596" cy="8624"/>
            </a:xfrm>
            <a:custGeom>
              <a:avLst/>
              <a:gdLst>
                <a:gd name="T0" fmla="*/ 0 w 43200"/>
                <a:gd name="T1" fmla="*/ 0 h 43200"/>
                <a:gd name="T2" fmla="*/ 0 w 43200"/>
                <a:gd name="T3" fmla="*/ 0 h 43200"/>
                <a:gd name="T4" fmla="*/ 0 w 43200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43200" h="43200" stroke="0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lnTo>
                    <a:pt x="43200" y="21600"/>
                  </a:lnTo>
                  <a:close/>
                </a:path>
              </a:pathLst>
            </a:custGeom>
            <a:noFill/>
            <a:ln w="12700" cap="sq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1" name="Rectangle 2053">
            <a:extLst>
              <a:ext uri="{FF2B5EF4-FFF2-40B4-BE49-F238E27FC236}">
                <a16:creationId xmlns:a16="http://schemas.microsoft.com/office/drawing/2014/main" id="{9A569EE7-8A52-4911-873B-B5A0D0160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2625" y="609600"/>
            <a:ext cx="8080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2054">
            <a:extLst>
              <a:ext uri="{FF2B5EF4-FFF2-40B4-BE49-F238E27FC236}">
                <a16:creationId xmlns:a16="http://schemas.microsoft.com/office/drawing/2014/main" id="{739194D2-BC68-4760-A732-270FE83DF3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2625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562" tIns="46038" rIns="182562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9463" name="Rectangle 2055">
            <a:extLst>
              <a:ext uri="{FF2B5EF4-FFF2-40B4-BE49-F238E27FC236}">
                <a16:creationId xmlns:a16="http://schemas.microsoft.com/office/drawing/2014/main" id="{DA608110-E409-4649-A5F1-8C0B7DA3CD2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 i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4F8D8849-A914-4971-969F-B001162FBCB6}" type="datetime1">
              <a:rPr lang="en-US"/>
              <a:pPr>
                <a:defRPr/>
              </a:pPr>
              <a:t>3/23/2024</a:t>
            </a:fld>
            <a:endParaRPr lang="en-US"/>
          </a:p>
        </p:txBody>
      </p:sp>
      <p:sp>
        <p:nvSpPr>
          <p:cNvPr id="19464" name="Rectangle 2056">
            <a:extLst>
              <a:ext uri="{FF2B5EF4-FFF2-40B4-BE49-F238E27FC236}">
                <a16:creationId xmlns:a16="http://schemas.microsoft.com/office/drawing/2014/main" id="{A818DB56-0486-474B-A7D2-7909414BFEB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2625" y="6365875"/>
            <a:ext cx="426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400" i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5" name="Rectangle 2057">
            <a:extLst>
              <a:ext uri="{FF2B5EF4-FFF2-40B4-BE49-F238E27FC236}">
                <a16:creationId xmlns:a16="http://schemas.microsoft.com/office/drawing/2014/main" id="{38CF74AF-743C-4E46-95E5-27DF24A91E1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0" rIns="92075" bIns="0" numCol="1" anchor="b" anchorCtr="0" compatLnSpc="1">
            <a:prstTxWarp prst="textNoShape">
              <a:avLst/>
            </a:prstTxWarp>
          </a:bodyPr>
          <a:lstStyle>
            <a:lvl2pPr lvl="1" algn="r" eaLnBrk="1" hangingPunct="1">
              <a:defRPr sz="1400" i="0"/>
            </a:lvl2pPr>
          </a:lstStyle>
          <a:p>
            <a:pPr lvl="1">
              <a:defRPr/>
            </a:pPr>
            <a:fld id="{51FF4645-7509-4CB5-AB9B-8392CB1DD624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625" r:id="rId1"/>
    <p:sldLayoutId id="2147484614" r:id="rId2"/>
    <p:sldLayoutId id="2147484615" r:id="rId3"/>
    <p:sldLayoutId id="2147484616" r:id="rId4"/>
    <p:sldLayoutId id="2147484617" r:id="rId5"/>
    <p:sldLayoutId id="2147484618" r:id="rId6"/>
    <p:sldLayoutId id="2147484619" r:id="rId7"/>
    <p:sldLayoutId id="2147484620" r:id="rId8"/>
    <p:sldLayoutId id="2147484621" r:id="rId9"/>
    <p:sldLayoutId id="2147484622" r:id="rId10"/>
    <p:sldLayoutId id="2147484623" r:id="rId11"/>
    <p:sldLayoutId id="2147484624" r:id="rId1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CCFF"/>
        </a:buClr>
        <a:buSzPct val="65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jsnyder@audiodescribe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dp.acb.org/" TargetMode="External"/><Relationship Id="rId4" Type="http://schemas.openxmlformats.org/officeDocument/2006/relationships/hyperlink" Target="http://www.audiodescrib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31">
            <a:extLst>
              <a:ext uri="{FF2B5EF4-FFF2-40B4-BE49-F238E27FC236}">
                <a16:creationId xmlns:a16="http://schemas.microsoft.com/office/drawing/2014/main" id="{4E8B5198-BC3B-4DB6-B92F-6A8136433FD6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cs typeface="Arial" panose="020B0604020202020204" pitchFamily="34" charset="0"/>
              </a:rPr>
              <a:t>s</a:t>
            </a:r>
          </a:p>
        </p:txBody>
      </p:sp>
      <p:sp>
        <p:nvSpPr>
          <p:cNvPr id="5123" name="Rectangle 1033">
            <a:extLst>
              <a:ext uri="{FF2B5EF4-FFF2-40B4-BE49-F238E27FC236}">
                <a16:creationId xmlns:a16="http://schemas.microsoft.com/office/drawing/2014/main" id="{161BF119-30D6-41E8-9010-99192FEEC7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C3AEFDE5-2A38-4D5B-9396-AE936C30AC52}" type="slidenum">
              <a:rPr lang="en-US" altLang="en-US" sz="1400"/>
              <a:pPr lvl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/>
          </a:p>
        </p:txBody>
      </p:sp>
      <p:sp>
        <p:nvSpPr>
          <p:cNvPr id="450562" name="Rectangle 2">
            <a:extLst>
              <a:ext uri="{FF2B5EF4-FFF2-40B4-BE49-F238E27FC236}">
                <a16:creationId xmlns:a16="http://schemas.microsoft.com/office/drawing/2014/main" id="{280C20FE-39E1-48A0-90BD-51605CD1148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"/>
            <a:ext cx="7772400" cy="5105400"/>
          </a:xfrm>
        </p:spPr>
        <p:txBody>
          <a:bodyPr/>
          <a:lstStyle/>
          <a:p>
            <a:pPr eaLnBrk="1" hangingPunct="1"/>
            <a:r>
              <a:rPr lang="en-US" altLang="en-US" sz="3200" i="1" dirty="0"/>
              <a:t>       </a:t>
            </a:r>
            <a:endParaRPr lang="en-US" altLang="en-US" sz="2800" dirty="0"/>
          </a:p>
        </p:txBody>
      </p:sp>
      <p:sp>
        <p:nvSpPr>
          <p:cNvPr id="450563" name="Rectangle 3">
            <a:extLst>
              <a:ext uri="{FF2B5EF4-FFF2-40B4-BE49-F238E27FC236}">
                <a16:creationId xmlns:a16="http://schemas.microsoft.com/office/drawing/2014/main" id="{E4E584E1-C4BF-44FF-BDC2-36ADF681A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895600"/>
            <a:ext cx="184150" cy="584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endParaRPr lang="en-US" sz="32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450564" name="Rectangle 4">
            <a:extLst>
              <a:ext uri="{FF2B5EF4-FFF2-40B4-BE49-F238E27FC236}">
                <a16:creationId xmlns:a16="http://schemas.microsoft.com/office/drawing/2014/main" id="{533990A1-3171-4EFF-919C-D1D5DF8EF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" y="-654050"/>
            <a:ext cx="9144000" cy="255454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algn="ctr" eaLnBrk="1" hangingPunct="1">
              <a:defRPr/>
            </a:pPr>
            <a:endParaRPr lang="en-US" sz="32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algn="ctr" eaLnBrk="1" hangingPunct="1">
              <a:defRPr/>
            </a:pPr>
            <a:endParaRPr lang="pt-BR" sz="18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algn="ctr" eaLnBrk="1" hangingPunct="1">
              <a:defRPr/>
            </a:pPr>
            <a:r>
              <a:rPr lang="pt-BR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Audio Description Associates, LLC – “The Visual Made Verbal” and</a:t>
            </a:r>
          </a:p>
          <a:p>
            <a:pPr algn="ctr" eaLnBrk="1" hangingPunct="1">
              <a:defRPr/>
            </a:pPr>
            <a:r>
              <a:rPr lang="pt-BR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the American Council of the Blind’s Audio Description Project</a:t>
            </a:r>
          </a:p>
          <a:p>
            <a:pPr algn="ctr" eaLnBrk="1" hangingPunct="1">
              <a:defRPr/>
            </a:pPr>
            <a:r>
              <a:rPr lang="pt-BR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p</a:t>
            </a:r>
            <a:r>
              <a:rPr lang="en-US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resent</a:t>
            </a:r>
          </a:p>
          <a:p>
            <a:pPr algn="ctr" eaLnBrk="1" hangingPunct="1">
              <a:defRPr/>
            </a:pPr>
            <a:endParaRPr lang="en-US" sz="32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450565" name="Rectangle 5">
            <a:extLst>
              <a:ext uri="{FF2B5EF4-FFF2-40B4-BE49-F238E27FC236}">
                <a16:creationId xmlns:a16="http://schemas.microsoft.com/office/drawing/2014/main" id="{8D0767D1-60C1-4B73-BB44-175D87B20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33400" y="1295400"/>
            <a:ext cx="9906000" cy="495520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endParaRPr 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algn="ctr" eaLnBrk="1" hangingPunct="1">
              <a:defRPr/>
            </a:pPr>
            <a:r>
              <a:rPr lang="en-US" altLang="en-US" sz="2800" b="1" dirty="0">
                <a:solidFill>
                  <a:srgbClr val="FFC000"/>
                </a:solidFill>
              </a:rPr>
              <a:t>BUILDING IT IN: AUDIO DESCRIPTION</a:t>
            </a:r>
          </a:p>
          <a:p>
            <a:pPr algn="ctr" eaLnBrk="1" hangingPunct="1">
              <a:defRPr/>
            </a:pPr>
            <a:r>
              <a:rPr lang="en-US" altLang="en-US" sz="2800" b="1" dirty="0">
                <a:solidFill>
                  <a:srgbClr val="FFC000"/>
                </a:solidFill>
              </a:rPr>
              <a:t>AT EVERY PRFORMANCE</a:t>
            </a:r>
          </a:p>
          <a:p>
            <a:pPr algn="ctr" eaLnBrk="1" hangingPunct="1">
              <a:defRPr/>
            </a:pPr>
            <a:endParaRPr lang="en-US" sz="20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algn="ctr" eaLnBrk="1" hangingPunct="1">
              <a:defRPr/>
            </a:pPr>
            <a:r>
              <a:rPr lang="en-US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with Joel Snyder, Ph.D.</a:t>
            </a:r>
          </a:p>
          <a:p>
            <a:pPr algn="ctr" eaLnBrk="1" hangingPunct="1">
              <a:defRPr/>
            </a:pPr>
            <a:r>
              <a:rPr lang="en-US" sz="16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President, Audio Description Associates, LLC</a:t>
            </a:r>
          </a:p>
          <a:p>
            <a:pPr algn="ctr" eaLnBrk="1" hangingPunct="1">
              <a:defRPr/>
            </a:pPr>
            <a:r>
              <a:rPr lang="en-US" sz="16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Founder / Senior Consultant, Audio Description Project, ACB</a:t>
            </a:r>
          </a:p>
          <a:p>
            <a:pPr algn="ctr" eaLnBrk="1" hangingPunct="1">
              <a:defRPr/>
            </a:pPr>
            <a:endParaRPr lang="en-US" sz="20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algn="ctr" eaLnBrk="1" hangingPunct="1">
              <a:defRPr/>
            </a:pPr>
            <a:r>
              <a:rPr lang="en-US" sz="2400" b="1" i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Accessible World – Accessible Canada</a:t>
            </a:r>
          </a:p>
          <a:p>
            <a:pPr algn="ctr" eaLnBrk="1" hangingPunct="1">
              <a:defRPr/>
            </a:pPr>
            <a:r>
              <a:rPr lang="en-US" sz="2400" b="1" i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Montreal, CANADA</a:t>
            </a:r>
            <a:endParaRPr kumimoji="1" lang="en-US" sz="2000" i="0" dirty="0">
              <a:solidFill>
                <a:srgbClr val="FFC000"/>
              </a:solidFill>
            </a:endParaRPr>
          </a:p>
          <a:p>
            <a:pPr algn="ctr" eaLnBrk="1" hangingPunct="1">
              <a:defRPr/>
            </a:pPr>
            <a:endParaRPr kumimoji="1" lang="en-US" sz="2000" i="0" dirty="0">
              <a:solidFill>
                <a:srgbClr val="FFC000"/>
              </a:solidFill>
            </a:endParaRPr>
          </a:p>
          <a:p>
            <a:pPr algn="ctr" eaLnBrk="1" hangingPunct="1">
              <a:defRPr/>
            </a:pPr>
            <a:endParaRPr kumimoji="1" lang="en-US" sz="2000" i="0" dirty="0">
              <a:solidFill>
                <a:srgbClr val="FFC000"/>
              </a:solidFill>
            </a:endParaRPr>
          </a:p>
          <a:p>
            <a:pPr eaLnBrk="1" hangingPunct="1">
              <a:defRPr/>
            </a:pPr>
            <a:r>
              <a:rPr kumimoji="1" lang="en-US" sz="2000" i="0" dirty="0">
                <a:solidFill>
                  <a:srgbClr val="FFC000"/>
                </a:solidFill>
              </a:rPr>
              <a:t>	                        American Audio               </a:t>
            </a:r>
            <a:r>
              <a:rPr kumimoji="1" lang="en-US" sz="2000" i="0" dirty="0">
                <a:solidFill>
                  <a:srgbClr val="FFC000"/>
                </a:solidFill>
                <a:cs typeface="+mn-cs"/>
              </a:rPr>
              <a:t>Description Symbol</a:t>
            </a:r>
          </a:p>
          <a:p>
            <a:pPr eaLnBrk="1" hangingPunct="1">
              <a:defRPr/>
            </a:pPr>
            <a:endParaRPr lang="en-US" sz="32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  <p:pic>
        <p:nvPicPr>
          <p:cNvPr id="5128" name="Picture 6">
            <a:extLst>
              <a:ext uri="{FF2B5EF4-FFF2-40B4-BE49-F238E27FC236}">
                <a16:creationId xmlns:a16="http://schemas.microsoft.com/office/drawing/2014/main" id="{07037985-3140-4BA6-8ACB-A72B9FA2A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694" y="5324475"/>
            <a:ext cx="53181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62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134019-D705-427F-992B-6FF9B1304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83841C-7AC7-4198-B897-98EBA5A4F131}" type="datetime1">
              <a:rPr lang="en-US" smtClean="0"/>
              <a:pPr>
                <a:defRPr/>
              </a:pPr>
              <a:t>3/23/2024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8992BD-DD3A-4A23-A883-D37AC91EF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>
              <a:defRPr/>
            </a:pPr>
            <a:fld id="{F027872F-6CC6-476E-AA38-5673097E6EB6}" type="slidenum">
              <a:rPr lang="en-US" altLang="en-US" smtClean="0"/>
              <a:pPr lvl="1">
                <a:defRPr/>
              </a:pPr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823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7EAC5D-B338-4DBC-8084-4AAFE56C914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5ED0703-45F0-49B3-9D3E-B29019A344E9}" type="datetime1">
              <a:rPr lang="en-US" smtClean="0"/>
              <a:pPr>
                <a:defRPr/>
              </a:pPr>
              <a:t>3/23/2024</a:t>
            </a:fld>
            <a:endParaRPr lang="en-US"/>
          </a:p>
        </p:txBody>
      </p:sp>
      <p:sp>
        <p:nvSpPr>
          <p:cNvPr id="7171" name="Slide Number Placeholder 2">
            <a:extLst>
              <a:ext uri="{FF2B5EF4-FFF2-40B4-BE49-F238E27FC236}">
                <a16:creationId xmlns:a16="http://schemas.microsoft.com/office/drawing/2014/main" id="{F258923B-2378-4497-9C1D-CB01BA437D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4863D01B-D705-4BB2-9FEA-5B312ADADB0A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/>
          </a:p>
        </p:txBody>
      </p:sp>
      <p:pic>
        <p:nvPicPr>
          <p:cNvPr id="5" name="AD-Storm Reading edit-laundry">
            <a:hlinkClick r:id="" action="ppaction://media"/>
            <a:extLst>
              <a:ext uri="{FF2B5EF4-FFF2-40B4-BE49-F238E27FC236}">
                <a16:creationId xmlns:a16="http://schemas.microsoft.com/office/drawing/2014/main" id="{1171B5EE-CDFF-4E64-96FA-B204265B35A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7FBBF8-DAA5-42DF-9B3B-1A512B200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83841C-7AC7-4198-B897-98EBA5A4F131}" type="datetime1">
              <a:rPr lang="en-US" smtClean="0"/>
              <a:pPr>
                <a:defRPr/>
              </a:pPr>
              <a:t>3/23/2024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BF85DB-0217-49AF-A65D-52CF65B81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>
              <a:defRPr/>
            </a:pPr>
            <a:fld id="{F027872F-6CC6-476E-AA38-5673097E6EB6}" type="slidenum">
              <a:rPr lang="en-US" altLang="en-US" smtClean="0"/>
              <a:pPr lvl="1">
                <a:defRPr/>
              </a:pPr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158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63B2FF-FF62-F277-D15E-57F3B2D54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83841C-7AC7-4198-B897-98EBA5A4F131}" type="datetime1">
              <a:rPr lang="en-US" smtClean="0"/>
              <a:pPr>
                <a:defRPr/>
              </a:pPr>
              <a:t>3/23/2024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783DF4-82FD-6E62-3DED-1A6A8B16B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>
              <a:defRPr/>
            </a:pPr>
            <a:fld id="{F027872F-6CC6-476E-AA38-5673097E6EB6}" type="slidenum">
              <a:rPr lang="en-US" altLang="en-US" smtClean="0"/>
              <a:pPr lvl="1">
                <a:defRPr/>
              </a:pPr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pic>
        <p:nvPicPr>
          <p:cNvPr id="4" name="So What the Fuss Described Video (Captioned by Zubtitle)">
            <a:hlinkClick r:id="" action="ppaction://media"/>
            <a:extLst>
              <a:ext uri="{FF2B5EF4-FFF2-40B4-BE49-F238E27FC236}">
                <a16:creationId xmlns:a16="http://schemas.microsoft.com/office/drawing/2014/main" id="{FECD3C24-C342-E8BD-6E60-88A989226D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76201"/>
            <a:ext cx="9220200" cy="689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4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0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C16196-E04B-4BD2-0383-EC110C1CB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83841C-7AC7-4198-B897-98EBA5A4F131}" type="datetime1">
              <a:rPr lang="en-US" smtClean="0"/>
              <a:pPr>
                <a:defRPr/>
              </a:pPr>
              <a:t>3/23/2024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37A3BD-4CD8-1023-4D26-1BC58C080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>
              <a:defRPr/>
            </a:pPr>
            <a:fld id="{F027872F-6CC6-476E-AA38-5673097E6EB6}" type="slidenum">
              <a:rPr lang="en-US" altLang="en-US" smtClean="0"/>
              <a:pPr lvl="1">
                <a:defRPr/>
              </a:pPr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753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EBC96D-4373-4E14-8BDB-714E37572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83841C-7AC7-4198-B897-98EBA5A4F131}" type="datetime1">
              <a:rPr lang="en-US" smtClean="0"/>
              <a:pPr>
                <a:defRPr/>
              </a:pPr>
              <a:t>3/23/2024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192240-0AF5-4F5B-ABE3-7ACD29A8E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>
              <a:defRPr/>
            </a:pPr>
            <a:fld id="{F027872F-6CC6-476E-AA38-5673097E6EB6}" type="slidenum">
              <a:rPr lang="en-US" altLang="en-US" smtClean="0"/>
              <a:pPr lvl="1">
                <a:defRPr/>
              </a:pPr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BEB888-B676-4E26-87B1-FF963B8C9409}"/>
              </a:ext>
            </a:extLst>
          </p:cNvPr>
          <p:cNvSpPr txBox="1"/>
          <p:nvPr/>
        </p:nvSpPr>
        <p:spPr>
          <a:xfrm>
            <a:off x="609600" y="990600"/>
            <a:ext cx="82296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AutoNum type="arabicParenR"/>
            </a:pPr>
            <a:r>
              <a:rPr lang="en-US" sz="3200" dirty="0">
                <a:solidFill>
                  <a:schemeClr val="tx2"/>
                </a:solidFill>
              </a:rPr>
              <a:t>time was available to carefully observe the theatrical process and construct descriptive language that was more thorough and considered; and  </a:t>
            </a:r>
          </a:p>
          <a:p>
            <a:pPr marL="514350" indent="-514350">
              <a:buAutoNum type="arabicParenR"/>
            </a:pPr>
            <a:endParaRPr lang="en-US" sz="3200" dirty="0">
              <a:solidFill>
                <a:schemeClr val="tx2"/>
              </a:solidFill>
            </a:endParaRPr>
          </a:p>
          <a:p>
            <a:pPr marL="514350" indent="-514350">
              <a:buAutoNum type="arabicParenR"/>
            </a:pPr>
            <a:r>
              <a:rPr lang="en-US" sz="3200" dirty="0">
                <a:solidFill>
                  <a:schemeClr val="tx2"/>
                </a:solidFill>
              </a:rPr>
              <a:t>people desiring the service could attend any performance with no advance notice and be assured of access to the visual aspects of the production. </a:t>
            </a:r>
          </a:p>
        </p:txBody>
      </p:sp>
    </p:spTree>
    <p:extLst>
      <p:ext uri="{BB962C8B-B14F-4D97-AF65-F5344CB8AC3E}">
        <p14:creationId xmlns:p14="http://schemas.microsoft.com/office/powerpoint/2010/main" val="3679963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048B6B-F504-4241-BEF9-A97159599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83841C-7AC7-4198-B897-98EBA5A4F131}" type="datetime1">
              <a:rPr lang="en-US" smtClean="0"/>
              <a:pPr>
                <a:defRPr/>
              </a:pPr>
              <a:t>3/23/2024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3F9437-94C5-4593-9CF9-DD0BE4302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>
              <a:defRPr/>
            </a:pPr>
            <a:fld id="{F027872F-6CC6-476E-AA38-5673097E6EB6}" type="slidenum">
              <a:rPr lang="en-US" altLang="en-US" smtClean="0"/>
              <a:pPr lvl="1">
                <a:defRPr/>
              </a:pPr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690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>
            <a:extLst>
              <a:ext uri="{FF2B5EF4-FFF2-40B4-BE49-F238E27FC236}">
                <a16:creationId xmlns:a16="http://schemas.microsoft.com/office/drawing/2014/main" id="{3FAAFA73-C97C-4F6E-917C-0574C01C0DC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B5CC146B-9445-4A7B-9821-ED3B77228C11}" type="datetime1">
              <a:rPr lang="en-US" altLang="en-US" sz="1400" smtClean="0"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3/23/2024</a:t>
            </a:fld>
            <a:endParaRPr lang="en-US" altLang="en-US" sz="1400">
              <a:cs typeface="Arial" panose="020B0604020202020204" pitchFamily="34" charset="0"/>
            </a:endParaRPr>
          </a:p>
        </p:txBody>
      </p:sp>
      <p:sp>
        <p:nvSpPr>
          <p:cNvPr id="9219" name="Slide Number Placeholder 5">
            <a:extLst>
              <a:ext uri="{FF2B5EF4-FFF2-40B4-BE49-F238E27FC236}">
                <a16:creationId xmlns:a16="http://schemas.microsoft.com/office/drawing/2014/main" id="{7F4966F0-7258-46FA-B8BB-3F5CD3AC9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A5F0063F-F75E-4530-9702-56A8A4087B6F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9220" name="Text Box 2">
            <a:extLst>
              <a:ext uri="{FF2B5EF4-FFF2-40B4-BE49-F238E27FC236}">
                <a16:creationId xmlns:a16="http://schemas.microsoft.com/office/drawing/2014/main" id="{B1466EE1-BBC3-483D-82F8-1072E4BAC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76200"/>
            <a:ext cx="8686800" cy="7232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1" i="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1" i="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1" i="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i="0" dirty="0">
                <a:solidFill>
                  <a:schemeClr val="tx2"/>
                </a:solidFill>
                <a:latin typeface="Arial" panose="020B0604020202020204" pitchFamily="34" charset="0"/>
              </a:rPr>
              <a:t>JOEL SNYDER, Ph.D.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0" dirty="0">
                <a:solidFill>
                  <a:schemeClr val="tx2"/>
                </a:solidFill>
                <a:latin typeface="Arial" panose="020B0604020202020204" pitchFamily="34" charset="0"/>
              </a:rPr>
              <a:t>Audio Description Associates, LLC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0" dirty="0">
                <a:solidFill>
                  <a:schemeClr val="tx2"/>
                </a:solidFill>
                <a:latin typeface="Arial" panose="020B0604020202020204" pitchFamily="34" charset="0"/>
                <a:hlinkClick r:id="rId3"/>
              </a:rPr>
              <a:t>jsnyder@audiodescribe.com</a:t>
            </a:r>
            <a:endParaRPr lang="en-US" altLang="en-US" sz="2000" b="1" i="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0" dirty="0">
                <a:solidFill>
                  <a:schemeClr val="tx2"/>
                </a:solidFill>
                <a:latin typeface="Arial" panose="020B0604020202020204" pitchFamily="34" charset="0"/>
                <a:hlinkClick r:id="rId4"/>
              </a:rPr>
              <a:t>www.audiodescribe.com</a:t>
            </a:r>
            <a:endParaRPr lang="en-US" altLang="en-US" sz="2000" b="1" i="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0" dirty="0">
                <a:solidFill>
                  <a:schemeClr val="tx2"/>
                </a:solidFill>
                <a:latin typeface="Arial" panose="020B0604020202020204" pitchFamily="34" charset="0"/>
              </a:rPr>
              <a:t>301.920.0218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b="1" i="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0" dirty="0">
                <a:solidFill>
                  <a:schemeClr val="tx2"/>
                </a:solidFill>
                <a:latin typeface="Arial" panose="020B0604020202020204" pitchFamily="34" charset="0"/>
              </a:rPr>
              <a:t>Audio Description Project of the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0" dirty="0">
                <a:solidFill>
                  <a:schemeClr val="tx2"/>
                </a:solidFill>
                <a:latin typeface="Arial" panose="020B0604020202020204" pitchFamily="34" charset="0"/>
              </a:rPr>
              <a:t>American Council of the Blind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b="1" i="0" dirty="0">
                <a:solidFill>
                  <a:schemeClr val="tx2"/>
                </a:solidFill>
                <a:latin typeface="Arial" panose="020B0604020202020204" pitchFamily="34" charset="0"/>
                <a:hlinkClick r:id="rId5"/>
              </a:rPr>
              <a:t>https://adp.acb.org</a:t>
            </a:r>
            <a:endParaRPr lang="en-US" altLang="en-US" sz="2000" b="1" i="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b="1" i="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0" dirty="0">
                <a:solidFill>
                  <a:schemeClr val="tx2"/>
                </a:solidFill>
                <a:latin typeface="Arial" panose="020B0604020202020204" pitchFamily="34" charset="0"/>
              </a:rPr>
              <a:t>24th Audio Description Institute - VIRTUAL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0" dirty="0">
                <a:solidFill>
                  <a:schemeClr val="tx2"/>
                </a:solidFill>
                <a:latin typeface="Arial" panose="020B0604020202020204" pitchFamily="34" charset="0"/>
              </a:rPr>
              <a:t>September 9-13, 2024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1" i="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-"/>
            </a:pPr>
            <a:endParaRPr lang="en-US" altLang="en-US" sz="2400" b="1" i="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1" i="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1" i="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b="1" i="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aining">
  <a:themeElements>
    <a:clrScheme name="Train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CCFF"/>
      </a:accent1>
      <a:accent2>
        <a:srgbClr val="FFFF00"/>
      </a:accent2>
      <a:accent3>
        <a:srgbClr val="AAAAFF"/>
      </a:accent3>
      <a:accent4>
        <a:srgbClr val="DADADA"/>
      </a:accent4>
      <a:accent5>
        <a:srgbClr val="AAE2FF"/>
      </a:accent5>
      <a:accent6>
        <a:srgbClr val="E7E700"/>
      </a:accent6>
      <a:hlink>
        <a:srgbClr val="FF0033"/>
      </a:hlink>
      <a:folHlink>
        <a:srgbClr val="3366FF"/>
      </a:folHlink>
    </a:clrScheme>
    <a:fontScheme name="Training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Train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CCFF"/>
        </a:accent1>
        <a:accent2>
          <a:srgbClr val="FFFF00"/>
        </a:accent2>
        <a:accent3>
          <a:srgbClr val="AAAAFF"/>
        </a:accent3>
        <a:accent4>
          <a:srgbClr val="DADADA"/>
        </a:accent4>
        <a:accent5>
          <a:srgbClr val="AAE2FF"/>
        </a:accent5>
        <a:accent6>
          <a:srgbClr val="E7E700"/>
        </a:accent6>
        <a:hlink>
          <a:srgbClr val="FF0033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in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00CCCC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00B9B9"/>
        </a:accent6>
        <a:hlink>
          <a:srgbClr val="CC99FF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ain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5F5F5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ain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FFFF0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E7E700"/>
        </a:accent6>
        <a:hlink>
          <a:srgbClr val="6600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in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FFFF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E7E700"/>
        </a:accent6>
        <a:hlink>
          <a:srgbClr val="CC0000"/>
        </a:hlink>
        <a:folHlink>
          <a:srgbClr val="CC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BEEE064259734EBC4DA888343C829E" ma:contentTypeVersion="14" ma:contentTypeDescription="Create a new document." ma:contentTypeScope="" ma:versionID="eb468653011a13fed5548e7aef7bfc2e">
  <xsd:schema xmlns:xsd="http://www.w3.org/2001/XMLSchema" xmlns:xs="http://www.w3.org/2001/XMLSchema" xmlns:p="http://schemas.microsoft.com/office/2006/metadata/properties" xmlns:ns2="a7d86d78-0ff1-41f0-ab23-d2692a4332af" xmlns:ns3="b6394e7d-bb77-4d04-b189-d6980e0b1240" targetNamespace="http://schemas.microsoft.com/office/2006/metadata/properties" ma:root="true" ma:fieldsID="6905218f4ff063b40ca49a697a88c4cf" ns2:_="" ns3:_="">
    <xsd:import namespace="a7d86d78-0ff1-41f0-ab23-d2692a4332af"/>
    <xsd:import namespace="b6394e7d-bb77-4d04-b189-d6980e0b12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6d78-0ff1-41f0-ab23-d2692a4332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686fead-1ccd-4025-a17a-cc234994b5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94e7d-bb77-4d04-b189-d6980e0b12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416d3083-27d8-4e01-b210-884fb404e502}" ma:internalName="TaxCatchAll" ma:showField="CatchAllData" ma:web="b6394e7d-bb77-4d04-b189-d6980e0b12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AC2640-A01C-4FA6-A742-7CE5858AA027}"/>
</file>

<file path=customXml/itemProps2.xml><?xml version="1.0" encoding="utf-8"?>
<ds:datastoreItem xmlns:ds="http://schemas.openxmlformats.org/officeDocument/2006/customXml" ds:itemID="{D87E8BFF-FB5C-4811-97E2-CE36A7D1CC7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38324</TotalTime>
  <Words>192</Words>
  <Application>Microsoft Office PowerPoint</Application>
  <PresentationFormat>On-screen Show (4:3)</PresentationFormat>
  <Paragraphs>62</Paragraphs>
  <Slides>9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Times New Roman</vt:lpstr>
      <vt:lpstr>Wingdings</vt:lpstr>
      <vt:lpstr>Training</vt:lpstr>
      <vt:lpstr>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Joel Snyder</dc:creator>
  <cp:lastModifiedBy>Joel Snyder</cp:lastModifiedBy>
  <cp:revision>526</cp:revision>
  <cp:lastPrinted>2015-11-03T18:39:09Z</cp:lastPrinted>
  <dcterms:created xsi:type="dcterms:W3CDTF">1601-01-01T00:00:00Z</dcterms:created>
  <dcterms:modified xsi:type="dcterms:W3CDTF">2024-03-23T23:17:33Z</dcterms:modified>
</cp:coreProperties>
</file>