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docProps/custom.xml" ContentType="application/vnd.openxmlformats-officedocument.custom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metadata" ContentType="application/binary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 showSpecialPlsOnTitleSld="0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5" roundtripDataSignature="AMtx7mjzwbFrh2syA5YN8tKCVWmNohAcT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8" Type="http://schemas.openxmlformats.org/officeDocument/2006/relationships/slide" Target="slides/slide4.xml"/><Relationship Id="rId18" Type="http://schemas.openxmlformats.org/officeDocument/2006/relationships/customXml" Target="../customXml/item3.xml"/><Relationship Id="rId3" Type="http://schemas.openxmlformats.org/officeDocument/2006/relationships/slideMaster" Target="slideMasters/slideMaster1.xml"/><Relationship Id="rId12" Type="http://schemas.openxmlformats.org/officeDocument/2006/relationships/slide" Target="slides/slide8.xml"/><Relationship Id="rId7" Type="http://schemas.openxmlformats.org/officeDocument/2006/relationships/slide" Target="slides/slide3.xml"/><Relationship Id="rId17" Type="http://schemas.openxmlformats.org/officeDocument/2006/relationships/customXml" Target="../customXml/item2.xml"/><Relationship Id="rId2" Type="http://schemas.openxmlformats.org/officeDocument/2006/relationships/presProps" Target="presProps.xml"/><Relationship Id="rId16" Type="http://schemas.openxmlformats.org/officeDocument/2006/relationships/customXml" Target="../customXml/item1.xml"/><Relationship Id="rId11" Type="http://schemas.openxmlformats.org/officeDocument/2006/relationships/slide" Target="slides/slide7.xml"/><Relationship Id="rId1" Type="http://schemas.openxmlformats.org/officeDocument/2006/relationships/theme" Target="theme/theme1.xml"/><Relationship Id="rId6" Type="http://schemas.openxmlformats.org/officeDocument/2006/relationships/slide" Target="slides/slide2.xml"/><Relationship Id="rId15" Type="http://customschemas.google.com/relationships/presentationmetadata" Target="metadata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3" name="Google Shape;13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9" name="Google Shape;139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6" name="Google Shape;146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4" name="Google Shape;15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9" name="Google Shape;16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6" name="Google Shape;17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4" name="Google Shape;184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1" name="Google Shape;191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9" name="Google Shape;199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/>
          <p:nvPr/>
        </p:nvSpPr>
        <p:spPr>
          <a:xfrm>
            <a:off x="0" y="4572000"/>
            <a:ext cx="12192000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" name="Google Shape;17;p12"/>
          <p:cNvGrpSpPr/>
          <p:nvPr/>
        </p:nvGrpSpPr>
        <p:grpSpPr>
          <a:xfrm>
            <a:off x="0" y="-3419"/>
            <a:ext cx="12192000" cy="6861419"/>
            <a:chOff x="0" y="-3419"/>
            <a:chExt cx="12192000" cy="6861419"/>
          </a:xfrm>
        </p:grpSpPr>
        <p:sp>
          <p:nvSpPr>
            <p:cNvPr id="18" name="Google Shape;18;p12"/>
            <p:cNvSpPr/>
            <p:nvPr/>
          </p:nvSpPr>
          <p:spPr>
            <a:xfrm>
              <a:off x="583746" y="4960030"/>
              <a:ext cx="1551214" cy="1551214"/>
            </a:xfrm>
            <a:prstGeom prst="ellipse">
              <a:avLst/>
            </a:prstGeom>
            <a:solidFill>
              <a:schemeClr val="dk2"/>
            </a:solidFill>
            <a:ln cap="flat" cmpd="sng" w="12700">
              <a:solidFill>
                <a:srgbClr val="004BBA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;p12"/>
            <p:cNvSpPr/>
            <p:nvPr/>
          </p:nvSpPr>
          <p:spPr>
            <a:xfrm>
              <a:off x="1" y="4571999"/>
              <a:ext cx="1118508" cy="1118508"/>
            </a:xfrm>
            <a:custGeom>
              <a:rect b="b" l="l" r="r" t="t"/>
              <a:pathLst>
                <a:path extrusionOk="0" h="1167493" w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12"/>
            <p:cNvSpPr/>
            <p:nvPr/>
          </p:nvSpPr>
          <p:spPr>
            <a:xfrm>
              <a:off x="1" y="5739492"/>
              <a:ext cx="1118508" cy="1118508"/>
            </a:xfrm>
            <a:custGeom>
              <a:rect b="b" l="l" r="r" t="t"/>
              <a:pathLst>
                <a:path extrusionOk="0" h="1167493" w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1" name="Google Shape;21;p12"/>
            <p:cNvGrpSpPr/>
            <p:nvPr/>
          </p:nvGrpSpPr>
          <p:grpSpPr>
            <a:xfrm>
              <a:off x="8264427" y="-3419"/>
              <a:ext cx="3927573" cy="3165022"/>
              <a:chOff x="9857014" y="13834"/>
              <a:chExt cx="2334986" cy="1881641"/>
            </a:xfrm>
          </p:grpSpPr>
          <p:sp>
            <p:nvSpPr>
              <p:cNvPr id="22" name="Google Shape;22;p12"/>
              <p:cNvSpPr/>
              <p:nvPr/>
            </p:nvSpPr>
            <p:spPr>
              <a:xfrm rot="-5400000">
                <a:off x="10667433" y="370908"/>
                <a:ext cx="1881641" cy="1167493"/>
              </a:xfrm>
              <a:custGeom>
                <a:rect b="b" l="l" r="r" t="t"/>
                <a:pathLst>
                  <a:path extrusionOk="0" h="1167493" w="1881641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23;p12"/>
              <p:cNvSpPr/>
              <p:nvPr/>
            </p:nvSpPr>
            <p:spPr>
              <a:xfrm flipH="1" rot="5400000">
                <a:off x="9499940" y="370908"/>
                <a:ext cx="1881641" cy="1167493"/>
              </a:xfrm>
              <a:custGeom>
                <a:rect b="b" l="l" r="r" t="t"/>
                <a:pathLst>
                  <a:path extrusionOk="0" h="1167493" w="1881641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4" name="Google Shape;24;p12"/>
            <p:cNvSpPr/>
            <p:nvPr/>
          </p:nvSpPr>
          <p:spPr>
            <a:xfrm>
              <a:off x="0" y="-1"/>
              <a:ext cx="1167493" cy="1167493"/>
            </a:xfrm>
            <a:custGeom>
              <a:rect b="b" l="l" r="r" t="t"/>
              <a:pathLst>
                <a:path extrusionOk="0" h="862693" w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12"/>
            <p:cNvSpPr/>
            <p:nvPr/>
          </p:nvSpPr>
          <p:spPr>
            <a:xfrm>
              <a:off x="11024507" y="4580708"/>
              <a:ext cx="1167493" cy="2277292"/>
            </a:xfrm>
            <a:custGeom>
              <a:rect b="b" l="l" r="r" t="t"/>
              <a:pathLst>
                <a:path extrusionOk="0" h="2272167" w="1167493">
                  <a:moveTo>
                    <a:pt x="1167473" y="0"/>
                  </a:moveTo>
                  <a:lnTo>
                    <a:pt x="1167493" y="0"/>
                  </a:lnTo>
                  <a:lnTo>
                    <a:pt x="1167493" y="492960"/>
                  </a:lnTo>
                  <a:lnTo>
                    <a:pt x="1167493" y="720385"/>
                  </a:lnTo>
                  <a:lnTo>
                    <a:pt x="1167493" y="2272167"/>
                  </a:lnTo>
                  <a:lnTo>
                    <a:pt x="0" y="2272167"/>
                  </a:lnTo>
                  <a:lnTo>
                    <a:pt x="0" y="1898074"/>
                  </a:lnTo>
                  <a:lnTo>
                    <a:pt x="0" y="1271597"/>
                  </a:lnTo>
                  <a:lnTo>
                    <a:pt x="0" y="1177688"/>
                  </a:lnTo>
                  <a:cubicBezTo>
                    <a:pt x="0" y="567919"/>
                    <a:pt x="459408" y="66389"/>
                    <a:pt x="1048124" y="6080"/>
                  </a:cubicBezTo>
                  <a:lnTo>
                    <a:pt x="11674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" name="Google Shape;26;p12"/>
          <p:cNvSpPr txBox="1"/>
          <p:nvPr>
            <p:ph type="ctrTitle"/>
          </p:nvPr>
        </p:nvSpPr>
        <p:spPr>
          <a:xfrm>
            <a:off x="1167493" y="232913"/>
            <a:ext cx="7096933" cy="383013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b="1" sz="60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oogle Shape;28;p13"/>
          <p:cNvGrpSpPr/>
          <p:nvPr/>
        </p:nvGrpSpPr>
        <p:grpSpPr>
          <a:xfrm>
            <a:off x="1" y="0"/>
            <a:ext cx="12191999" cy="6858000"/>
            <a:chOff x="1" y="0"/>
            <a:chExt cx="12191999" cy="6858000"/>
          </a:xfrm>
        </p:grpSpPr>
        <p:sp>
          <p:nvSpPr>
            <p:cNvPr id="29" name="Google Shape;29;p13"/>
            <p:cNvSpPr/>
            <p:nvPr/>
          </p:nvSpPr>
          <p:spPr>
            <a:xfrm flipH="1">
              <a:off x="8580896" y="1"/>
              <a:ext cx="3611104" cy="3611104"/>
            </a:xfrm>
            <a:custGeom>
              <a:rect b="b" l="l" r="r" t="t"/>
              <a:pathLst>
                <a:path extrusionOk="0" h="1167493" w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30;p13"/>
            <p:cNvSpPr/>
            <p:nvPr/>
          </p:nvSpPr>
          <p:spPr>
            <a:xfrm flipH="1">
              <a:off x="8580896" y="3246896"/>
              <a:ext cx="3611104" cy="3611104"/>
            </a:xfrm>
            <a:custGeom>
              <a:rect b="b" l="l" r="r" t="t"/>
              <a:pathLst>
                <a:path extrusionOk="0" h="1167493" w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13"/>
            <p:cNvSpPr/>
            <p:nvPr/>
          </p:nvSpPr>
          <p:spPr>
            <a:xfrm>
              <a:off x="1" y="0"/>
              <a:ext cx="933856" cy="933856"/>
            </a:xfrm>
            <a:custGeom>
              <a:rect b="b" l="l" r="r" t="t"/>
              <a:pathLst>
                <a:path extrusionOk="0" h="862693" w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2" name="Google Shape;32;p13"/>
            <p:cNvGrpSpPr/>
            <p:nvPr/>
          </p:nvGrpSpPr>
          <p:grpSpPr>
            <a:xfrm>
              <a:off x="8082092" y="5590903"/>
              <a:ext cx="1572380" cy="1267097"/>
              <a:chOff x="7413403" y="4976359"/>
              <a:chExt cx="2334986" cy="1881641"/>
            </a:xfrm>
          </p:grpSpPr>
          <p:sp>
            <p:nvSpPr>
              <p:cNvPr id="33" name="Google Shape;33;p13"/>
              <p:cNvSpPr/>
              <p:nvPr/>
            </p:nvSpPr>
            <p:spPr>
              <a:xfrm rot="-5400000">
                <a:off x="8223822" y="5333433"/>
                <a:ext cx="1881641" cy="1167493"/>
              </a:xfrm>
              <a:custGeom>
                <a:rect b="b" l="l" r="r" t="t"/>
                <a:pathLst>
                  <a:path extrusionOk="0" h="1167493" w="1881641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" name="Google Shape;34;p13"/>
              <p:cNvSpPr/>
              <p:nvPr/>
            </p:nvSpPr>
            <p:spPr>
              <a:xfrm flipH="1" rot="5400000">
                <a:off x="7056329" y="5333433"/>
                <a:ext cx="1881641" cy="1167493"/>
              </a:xfrm>
              <a:custGeom>
                <a:rect b="b" l="l" r="r" t="t"/>
                <a:pathLst>
                  <a:path extrusionOk="0" h="1167493" w="1881641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35" name="Google Shape;35;p13"/>
          <p:cNvSpPr txBox="1"/>
          <p:nvPr>
            <p:ph type="title"/>
          </p:nvPr>
        </p:nvSpPr>
        <p:spPr>
          <a:xfrm>
            <a:off x="1158864" y="102021"/>
            <a:ext cx="9779183" cy="17444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b="1" sz="42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" type="body"/>
          </p:nvPr>
        </p:nvSpPr>
        <p:spPr>
          <a:xfrm>
            <a:off x="1158865" y="2017467"/>
            <a:ext cx="9779182" cy="33668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3"/>
          <p:cNvSpPr txBox="1"/>
          <p:nvPr>
            <p:ph idx="10" type="dt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3"/>
          <p:cNvSpPr txBox="1"/>
          <p:nvPr>
            <p:ph idx="12" type="sldNum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Left Image">
  <p:cSld name="Title and Left Image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oogle Shape;41;p14"/>
          <p:cNvGrpSpPr/>
          <p:nvPr/>
        </p:nvGrpSpPr>
        <p:grpSpPr>
          <a:xfrm>
            <a:off x="1" y="0"/>
            <a:ext cx="12191999" cy="6858000"/>
            <a:chOff x="1" y="0"/>
            <a:chExt cx="12191999" cy="6858000"/>
          </a:xfrm>
        </p:grpSpPr>
        <p:sp>
          <p:nvSpPr>
            <p:cNvPr id="42" name="Google Shape;42;p14"/>
            <p:cNvSpPr/>
            <p:nvPr/>
          </p:nvSpPr>
          <p:spPr>
            <a:xfrm flipH="1">
              <a:off x="8580896" y="1"/>
              <a:ext cx="3611104" cy="3611104"/>
            </a:xfrm>
            <a:custGeom>
              <a:rect b="b" l="l" r="r" t="t"/>
              <a:pathLst>
                <a:path extrusionOk="0" h="1167493" w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3;p14"/>
            <p:cNvSpPr/>
            <p:nvPr/>
          </p:nvSpPr>
          <p:spPr>
            <a:xfrm flipH="1">
              <a:off x="8580896" y="3246896"/>
              <a:ext cx="3611104" cy="3611104"/>
            </a:xfrm>
            <a:custGeom>
              <a:rect b="b" l="l" r="r" t="t"/>
              <a:pathLst>
                <a:path extrusionOk="0" h="1167493" w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p14"/>
            <p:cNvSpPr/>
            <p:nvPr/>
          </p:nvSpPr>
          <p:spPr>
            <a:xfrm>
              <a:off x="1" y="0"/>
              <a:ext cx="933856" cy="933856"/>
            </a:xfrm>
            <a:custGeom>
              <a:rect b="b" l="l" r="r" t="t"/>
              <a:pathLst>
                <a:path extrusionOk="0" h="862693" w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5" name="Google Shape;45;p14"/>
            <p:cNvGrpSpPr/>
            <p:nvPr/>
          </p:nvGrpSpPr>
          <p:grpSpPr>
            <a:xfrm>
              <a:off x="8082092" y="5590903"/>
              <a:ext cx="1572380" cy="1267097"/>
              <a:chOff x="7413403" y="4976359"/>
              <a:chExt cx="2334986" cy="1881641"/>
            </a:xfrm>
          </p:grpSpPr>
          <p:sp>
            <p:nvSpPr>
              <p:cNvPr id="46" name="Google Shape;46;p14"/>
              <p:cNvSpPr/>
              <p:nvPr/>
            </p:nvSpPr>
            <p:spPr>
              <a:xfrm rot="-5400000">
                <a:off x="8223822" y="5333433"/>
                <a:ext cx="1881641" cy="1167493"/>
              </a:xfrm>
              <a:custGeom>
                <a:rect b="b" l="l" r="r" t="t"/>
                <a:pathLst>
                  <a:path extrusionOk="0" h="1167493" w="1881641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" name="Google Shape;47;p14"/>
              <p:cNvSpPr/>
              <p:nvPr/>
            </p:nvSpPr>
            <p:spPr>
              <a:xfrm flipH="1" rot="5400000">
                <a:off x="7056329" y="5333433"/>
                <a:ext cx="1881641" cy="1167493"/>
              </a:xfrm>
              <a:custGeom>
                <a:rect b="b" l="l" r="r" t="t"/>
                <a:pathLst>
                  <a:path extrusionOk="0" h="1167493" w="1881641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48" name="Google Shape;48;p14"/>
          <p:cNvSpPr txBox="1"/>
          <p:nvPr>
            <p:ph type="title"/>
          </p:nvPr>
        </p:nvSpPr>
        <p:spPr>
          <a:xfrm>
            <a:off x="5943600" y="457200"/>
            <a:ext cx="5120640" cy="3200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b="1" sz="60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4"/>
          <p:cNvSpPr txBox="1"/>
          <p:nvPr>
            <p:ph idx="1" type="subTitle"/>
          </p:nvPr>
        </p:nvSpPr>
        <p:spPr>
          <a:xfrm>
            <a:off x="5943598" y="3657600"/>
            <a:ext cx="512064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0" name="Google Shape;50;p14"/>
          <p:cNvSpPr/>
          <p:nvPr>
            <p:ph idx="2" type="pic"/>
          </p:nvPr>
        </p:nvSpPr>
        <p:spPr>
          <a:xfrm>
            <a:off x="904238" y="1157224"/>
            <a:ext cx="4500562" cy="4521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51" name="Google Shape;51;p14"/>
          <p:cNvSpPr txBox="1"/>
          <p:nvPr>
            <p:ph idx="10" type="dt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4"/>
          <p:cNvSpPr txBox="1"/>
          <p:nvPr>
            <p:ph idx="12" type="sldNum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2">
  <p:cSld name="Title and content 2">
    <p:bg>
      <p:bgPr>
        <a:solidFill>
          <a:schemeClr val="accent2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oogle Shape;55;p15"/>
          <p:cNvGrpSpPr/>
          <p:nvPr/>
        </p:nvGrpSpPr>
        <p:grpSpPr>
          <a:xfrm>
            <a:off x="0" y="-1"/>
            <a:ext cx="12208822" cy="6858003"/>
            <a:chOff x="0" y="-1"/>
            <a:chExt cx="12208822" cy="6858003"/>
          </a:xfrm>
        </p:grpSpPr>
        <p:sp>
          <p:nvSpPr>
            <p:cNvPr id="56" name="Google Shape;56;p15"/>
            <p:cNvSpPr/>
            <p:nvPr/>
          </p:nvSpPr>
          <p:spPr>
            <a:xfrm>
              <a:off x="0" y="2286002"/>
              <a:ext cx="12208822" cy="4572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57;p15"/>
            <p:cNvSpPr/>
            <p:nvPr/>
          </p:nvSpPr>
          <p:spPr>
            <a:xfrm flipH="1">
              <a:off x="8597718" y="3246896"/>
              <a:ext cx="3611104" cy="3611104"/>
            </a:xfrm>
            <a:custGeom>
              <a:rect b="b" l="l" r="r" t="t"/>
              <a:pathLst>
                <a:path extrusionOk="0" h="1167493" w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58;p15"/>
            <p:cNvSpPr/>
            <p:nvPr/>
          </p:nvSpPr>
          <p:spPr>
            <a:xfrm>
              <a:off x="1" y="0"/>
              <a:ext cx="933856" cy="933856"/>
            </a:xfrm>
            <a:custGeom>
              <a:rect b="b" l="l" r="r" t="t"/>
              <a:pathLst>
                <a:path extrusionOk="0" h="862693" w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59;p15"/>
            <p:cNvSpPr/>
            <p:nvPr/>
          </p:nvSpPr>
          <p:spPr>
            <a:xfrm rot="-5400000">
              <a:off x="10344100" y="438098"/>
              <a:ext cx="2285999" cy="1409801"/>
            </a:xfrm>
            <a:custGeom>
              <a:rect b="b" l="l" r="r" t="t"/>
              <a:pathLst>
                <a:path extrusionOk="0" h="1167493" w="1881641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0" name="Google Shape;60;p15"/>
          <p:cNvSpPr txBox="1"/>
          <p:nvPr>
            <p:ph type="title"/>
          </p:nvPr>
        </p:nvSpPr>
        <p:spPr>
          <a:xfrm>
            <a:off x="1167492" y="45085"/>
            <a:ext cx="9779183" cy="160083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b="1" sz="42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5"/>
          <p:cNvSpPr txBox="1"/>
          <p:nvPr>
            <p:ph idx="1" type="body"/>
          </p:nvPr>
        </p:nvSpPr>
        <p:spPr>
          <a:xfrm>
            <a:off x="1166087" y="2652713"/>
            <a:ext cx="9780587" cy="3436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2" name="Google Shape;62;p15"/>
          <p:cNvSpPr txBox="1"/>
          <p:nvPr>
            <p:ph idx="10" type="dt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10206318" y="6356350"/>
            <a:ext cx="160468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and Image 2">
  <p:cSld name="Title and Content and Image 2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oogle Shape;66;p16"/>
          <p:cNvGrpSpPr/>
          <p:nvPr/>
        </p:nvGrpSpPr>
        <p:grpSpPr>
          <a:xfrm>
            <a:off x="-2364" y="0"/>
            <a:ext cx="12194364" cy="6858000"/>
            <a:chOff x="-2364" y="0"/>
            <a:chExt cx="12194364" cy="6858000"/>
          </a:xfrm>
        </p:grpSpPr>
        <p:sp>
          <p:nvSpPr>
            <p:cNvPr id="67" name="Google Shape;67;p16"/>
            <p:cNvSpPr/>
            <p:nvPr/>
          </p:nvSpPr>
          <p:spPr>
            <a:xfrm rot="5400000">
              <a:off x="8580896" y="0"/>
              <a:ext cx="3611104" cy="3611104"/>
            </a:xfrm>
            <a:custGeom>
              <a:rect b="b" l="l" r="r" t="t"/>
              <a:pathLst>
                <a:path extrusionOk="0" h="1167493" w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68;p16"/>
            <p:cNvSpPr/>
            <p:nvPr/>
          </p:nvSpPr>
          <p:spPr>
            <a:xfrm>
              <a:off x="-2364" y="3246896"/>
              <a:ext cx="3611104" cy="3611104"/>
            </a:xfrm>
            <a:custGeom>
              <a:rect b="b" l="l" r="r" t="t"/>
              <a:pathLst>
                <a:path extrusionOk="0" h="1167493" w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9" name="Google Shape;69;p16"/>
            <p:cNvGrpSpPr/>
            <p:nvPr/>
          </p:nvGrpSpPr>
          <p:grpSpPr>
            <a:xfrm>
              <a:off x="2587417" y="5590903"/>
              <a:ext cx="1572380" cy="1267097"/>
              <a:chOff x="7413403" y="4976359"/>
              <a:chExt cx="2334986" cy="1881641"/>
            </a:xfrm>
          </p:grpSpPr>
          <p:sp>
            <p:nvSpPr>
              <p:cNvPr id="70" name="Google Shape;70;p16"/>
              <p:cNvSpPr/>
              <p:nvPr/>
            </p:nvSpPr>
            <p:spPr>
              <a:xfrm rot="-5400000">
                <a:off x="8223822" y="5333433"/>
                <a:ext cx="1881641" cy="1167493"/>
              </a:xfrm>
              <a:custGeom>
                <a:rect b="b" l="l" r="r" t="t"/>
                <a:pathLst>
                  <a:path extrusionOk="0" h="1167493" w="1881641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" name="Google Shape;71;p16"/>
              <p:cNvSpPr/>
              <p:nvPr/>
            </p:nvSpPr>
            <p:spPr>
              <a:xfrm flipH="1" rot="5400000">
                <a:off x="7056329" y="5333433"/>
                <a:ext cx="1881641" cy="1167493"/>
              </a:xfrm>
              <a:custGeom>
                <a:rect b="b" l="l" r="r" t="t"/>
                <a:pathLst>
                  <a:path extrusionOk="0" h="1167493" w="1881641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72" name="Google Shape;72;p16"/>
          <p:cNvSpPr txBox="1"/>
          <p:nvPr>
            <p:ph type="title"/>
          </p:nvPr>
        </p:nvSpPr>
        <p:spPr>
          <a:xfrm>
            <a:off x="5549489" y="457199"/>
            <a:ext cx="5943599" cy="19202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b="1" sz="42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6"/>
          <p:cNvSpPr/>
          <p:nvPr>
            <p:ph idx="1" type="body"/>
          </p:nvPr>
        </p:nvSpPr>
        <p:spPr>
          <a:xfrm>
            <a:off x="823108" y="640080"/>
            <a:ext cx="4297680" cy="42976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0" type="dt"/>
          </p:nvPr>
        </p:nvSpPr>
        <p:spPr>
          <a:xfrm>
            <a:off x="381000" y="6356350"/>
            <a:ext cx="176711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2" type="sldNum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7" name="Google Shape;77;p16"/>
          <p:cNvSpPr txBox="1"/>
          <p:nvPr>
            <p:ph idx="2" type="body"/>
          </p:nvPr>
        </p:nvSpPr>
        <p:spPr>
          <a:xfrm>
            <a:off x="5549490" y="2706369"/>
            <a:ext cx="5943600" cy="33832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d Slide" type="title">
  <p:cSld name="TITLE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Google Shape;79;p17"/>
          <p:cNvGrpSpPr/>
          <p:nvPr/>
        </p:nvGrpSpPr>
        <p:grpSpPr>
          <a:xfrm>
            <a:off x="0" y="-1"/>
            <a:ext cx="12192001" cy="6864796"/>
            <a:chOff x="0" y="-1"/>
            <a:chExt cx="12192001" cy="6864796"/>
          </a:xfrm>
        </p:grpSpPr>
        <p:sp>
          <p:nvSpPr>
            <p:cNvPr id="80" name="Google Shape;80;p17"/>
            <p:cNvSpPr/>
            <p:nvPr/>
          </p:nvSpPr>
          <p:spPr>
            <a:xfrm>
              <a:off x="8264426" y="0"/>
              <a:ext cx="3927574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81" name="Google Shape;81;p17"/>
            <p:cNvGrpSpPr/>
            <p:nvPr/>
          </p:nvGrpSpPr>
          <p:grpSpPr>
            <a:xfrm>
              <a:off x="8264427" y="3685939"/>
              <a:ext cx="3927573" cy="3178856"/>
              <a:chOff x="9857014" y="13834"/>
              <a:chExt cx="2334986" cy="1881641"/>
            </a:xfrm>
          </p:grpSpPr>
          <p:sp>
            <p:nvSpPr>
              <p:cNvPr id="82" name="Google Shape;82;p17"/>
              <p:cNvSpPr/>
              <p:nvPr/>
            </p:nvSpPr>
            <p:spPr>
              <a:xfrm rot="-5400000">
                <a:off x="10667433" y="370908"/>
                <a:ext cx="1881641" cy="1167493"/>
              </a:xfrm>
              <a:custGeom>
                <a:rect b="b" l="l" r="r" t="t"/>
                <a:pathLst>
                  <a:path extrusionOk="0" h="1167493" w="1881641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" name="Google Shape;83;p17"/>
              <p:cNvSpPr/>
              <p:nvPr/>
            </p:nvSpPr>
            <p:spPr>
              <a:xfrm flipH="1" rot="5400000">
                <a:off x="9499940" y="370908"/>
                <a:ext cx="1881641" cy="1167493"/>
              </a:xfrm>
              <a:custGeom>
                <a:rect b="b" l="l" r="r" t="t"/>
                <a:pathLst>
                  <a:path extrusionOk="0" h="1167493" w="1881641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84" name="Google Shape;84;p17"/>
            <p:cNvSpPr/>
            <p:nvPr/>
          </p:nvSpPr>
          <p:spPr>
            <a:xfrm>
              <a:off x="0" y="-1"/>
              <a:ext cx="1167493" cy="1167493"/>
            </a:xfrm>
            <a:custGeom>
              <a:rect b="b" l="l" r="r" t="t"/>
              <a:pathLst>
                <a:path extrusionOk="0" h="862693" w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17"/>
            <p:cNvSpPr/>
            <p:nvPr/>
          </p:nvSpPr>
          <p:spPr>
            <a:xfrm>
              <a:off x="10228214" y="-1"/>
              <a:ext cx="1963787" cy="3178856"/>
            </a:xfrm>
            <a:custGeom>
              <a:rect b="b" l="l" r="r" t="t"/>
              <a:pathLst>
                <a:path extrusionOk="0" h="3178856" w="1963787">
                  <a:moveTo>
                    <a:pt x="0" y="0"/>
                  </a:moveTo>
                  <a:lnTo>
                    <a:pt x="1963787" y="0"/>
                  </a:lnTo>
                  <a:lnTo>
                    <a:pt x="1963787" y="1967129"/>
                  </a:lnTo>
                  <a:lnTo>
                    <a:pt x="1963787" y="2349671"/>
                  </a:lnTo>
                  <a:lnTo>
                    <a:pt x="1963787" y="3178856"/>
                  </a:lnTo>
                  <a:lnTo>
                    <a:pt x="1963753" y="3178856"/>
                  </a:lnTo>
                  <a:lnTo>
                    <a:pt x="1763002" y="3168629"/>
                  </a:lnTo>
                  <a:cubicBezTo>
                    <a:pt x="772749" y="3067186"/>
                    <a:pt x="0" y="2223585"/>
                    <a:pt x="0" y="1197921"/>
                  </a:cubicBezTo>
                  <a:lnTo>
                    <a:pt x="0" y="10399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6" name="Google Shape;86;p17"/>
          <p:cNvSpPr txBox="1"/>
          <p:nvPr>
            <p:ph type="ctrTitle"/>
          </p:nvPr>
        </p:nvSpPr>
        <p:spPr>
          <a:xfrm>
            <a:off x="1167494" y="252549"/>
            <a:ext cx="6220278" cy="326281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b="1" sz="60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7"/>
          <p:cNvSpPr txBox="1"/>
          <p:nvPr>
            <p:ph idx="1" type="subTitle"/>
          </p:nvPr>
        </p:nvSpPr>
        <p:spPr>
          <a:xfrm>
            <a:off x="1167493" y="3685939"/>
            <a:ext cx="6220277" cy="2919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">
  <p:cSld name="Section title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89;p1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0" name="Google Shape;90;p18"/>
            <p:cNvSpPr/>
            <p:nvPr/>
          </p:nvSpPr>
          <p:spPr>
            <a:xfrm>
              <a:off x="0" y="0"/>
              <a:ext cx="8025490" cy="6858000"/>
            </a:xfrm>
            <a:custGeom>
              <a:rect b="b" l="l" r="r" t="t"/>
              <a:pathLst>
                <a:path extrusionOk="0" h="6858000" w="8025490">
                  <a:moveTo>
                    <a:pt x="0" y="0"/>
                  </a:moveTo>
                  <a:lnTo>
                    <a:pt x="4596490" y="0"/>
                  </a:lnTo>
                  <a:cubicBezTo>
                    <a:pt x="6490274" y="0"/>
                    <a:pt x="8025490" y="1535216"/>
                    <a:pt x="8025490" y="3429000"/>
                  </a:cubicBezTo>
                  <a:cubicBezTo>
                    <a:pt x="8025490" y="5322784"/>
                    <a:pt x="6490274" y="6858000"/>
                    <a:pt x="4596490" y="6858000"/>
                  </a:cubicBezTo>
                  <a:lnTo>
                    <a:pt x="0" y="6858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91" name="Google Shape;91;p18"/>
            <p:cNvGrpSpPr/>
            <p:nvPr/>
          </p:nvGrpSpPr>
          <p:grpSpPr>
            <a:xfrm rot="-5400000">
              <a:off x="8286528" y="2207195"/>
              <a:ext cx="3032351" cy="2443610"/>
              <a:chOff x="9857014" y="13834"/>
              <a:chExt cx="2334986" cy="1881641"/>
            </a:xfrm>
          </p:grpSpPr>
          <p:sp>
            <p:nvSpPr>
              <p:cNvPr id="92" name="Google Shape;92;p18"/>
              <p:cNvSpPr/>
              <p:nvPr/>
            </p:nvSpPr>
            <p:spPr>
              <a:xfrm rot="-5400000">
                <a:off x="10667433" y="370908"/>
                <a:ext cx="1881641" cy="1167493"/>
              </a:xfrm>
              <a:custGeom>
                <a:rect b="b" l="l" r="r" t="t"/>
                <a:pathLst>
                  <a:path extrusionOk="0" h="1167493" w="1881641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" name="Google Shape;93;p18"/>
              <p:cNvSpPr/>
              <p:nvPr/>
            </p:nvSpPr>
            <p:spPr>
              <a:xfrm flipH="1" rot="5400000">
                <a:off x="9499940" y="370908"/>
                <a:ext cx="1881641" cy="1167493"/>
              </a:xfrm>
              <a:custGeom>
                <a:rect b="b" l="l" r="r" t="t"/>
                <a:pathLst>
                  <a:path extrusionOk="0" h="1167493" w="1881641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94" name="Google Shape;94;p18"/>
            <p:cNvSpPr/>
            <p:nvPr/>
          </p:nvSpPr>
          <p:spPr>
            <a:xfrm flipH="1">
              <a:off x="8580896" y="1"/>
              <a:ext cx="3611104" cy="3611104"/>
            </a:xfrm>
            <a:custGeom>
              <a:rect b="b" l="l" r="r" t="t"/>
              <a:pathLst>
                <a:path extrusionOk="0" h="1167493" w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p18"/>
            <p:cNvSpPr/>
            <p:nvPr/>
          </p:nvSpPr>
          <p:spPr>
            <a:xfrm flipH="1">
              <a:off x="8580896" y="3246896"/>
              <a:ext cx="3611104" cy="3611104"/>
            </a:xfrm>
            <a:custGeom>
              <a:rect b="b" l="l" r="r" t="t"/>
              <a:pathLst>
                <a:path extrusionOk="0" h="1167493" w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6" name="Google Shape;96;p18"/>
          <p:cNvSpPr txBox="1"/>
          <p:nvPr>
            <p:ph type="ctrTitle"/>
          </p:nvPr>
        </p:nvSpPr>
        <p:spPr>
          <a:xfrm>
            <a:off x="1167494" y="177553"/>
            <a:ext cx="6245912" cy="326944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457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b="1" sz="6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8"/>
          <p:cNvSpPr txBox="1"/>
          <p:nvPr>
            <p:ph idx="1" type="subTitle"/>
          </p:nvPr>
        </p:nvSpPr>
        <p:spPr>
          <a:xfrm>
            <a:off x="1167494" y="3492896"/>
            <a:ext cx="6245912" cy="912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2 Column Content">
  <p:cSld name="Title and 2 Column Content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oogle Shape;99;p19"/>
          <p:cNvGrpSpPr/>
          <p:nvPr/>
        </p:nvGrpSpPr>
        <p:grpSpPr>
          <a:xfrm>
            <a:off x="1" y="0"/>
            <a:ext cx="12191999" cy="6858000"/>
            <a:chOff x="1" y="0"/>
            <a:chExt cx="12191999" cy="6858000"/>
          </a:xfrm>
        </p:grpSpPr>
        <p:sp>
          <p:nvSpPr>
            <p:cNvPr id="100" name="Google Shape;100;p19"/>
            <p:cNvSpPr/>
            <p:nvPr/>
          </p:nvSpPr>
          <p:spPr>
            <a:xfrm flipH="1">
              <a:off x="8580896" y="1"/>
              <a:ext cx="3611104" cy="3611104"/>
            </a:xfrm>
            <a:custGeom>
              <a:rect b="b" l="l" r="r" t="t"/>
              <a:pathLst>
                <a:path extrusionOk="0" h="1167493" w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1;p19"/>
            <p:cNvSpPr/>
            <p:nvPr/>
          </p:nvSpPr>
          <p:spPr>
            <a:xfrm flipH="1">
              <a:off x="8580896" y="3246896"/>
              <a:ext cx="3611104" cy="3611104"/>
            </a:xfrm>
            <a:custGeom>
              <a:rect b="b" l="l" r="r" t="t"/>
              <a:pathLst>
                <a:path extrusionOk="0" h="1167493" w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19"/>
            <p:cNvSpPr/>
            <p:nvPr/>
          </p:nvSpPr>
          <p:spPr>
            <a:xfrm>
              <a:off x="1" y="0"/>
              <a:ext cx="933856" cy="933856"/>
            </a:xfrm>
            <a:custGeom>
              <a:rect b="b" l="l" r="r" t="t"/>
              <a:pathLst>
                <a:path extrusionOk="0" h="862693" w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03" name="Google Shape;103;p19"/>
            <p:cNvGrpSpPr/>
            <p:nvPr/>
          </p:nvGrpSpPr>
          <p:grpSpPr>
            <a:xfrm>
              <a:off x="8082092" y="5590903"/>
              <a:ext cx="1572380" cy="1267097"/>
              <a:chOff x="7413403" y="4976359"/>
              <a:chExt cx="2334986" cy="1881641"/>
            </a:xfrm>
          </p:grpSpPr>
          <p:sp>
            <p:nvSpPr>
              <p:cNvPr id="104" name="Google Shape;104;p19"/>
              <p:cNvSpPr/>
              <p:nvPr/>
            </p:nvSpPr>
            <p:spPr>
              <a:xfrm rot="-5400000">
                <a:off x="8223822" y="5333433"/>
                <a:ext cx="1881641" cy="1167493"/>
              </a:xfrm>
              <a:custGeom>
                <a:rect b="b" l="l" r="r" t="t"/>
                <a:pathLst>
                  <a:path extrusionOk="0" h="1167493" w="1881641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" name="Google Shape;105;p19"/>
              <p:cNvSpPr/>
              <p:nvPr/>
            </p:nvSpPr>
            <p:spPr>
              <a:xfrm flipH="1" rot="5400000">
                <a:off x="7056329" y="5333433"/>
                <a:ext cx="1881641" cy="1167493"/>
              </a:xfrm>
              <a:custGeom>
                <a:rect b="b" l="l" r="r" t="t"/>
                <a:pathLst>
                  <a:path extrusionOk="0" h="1167493" w="1881641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06" name="Google Shape;106;p19"/>
          <p:cNvSpPr txBox="1"/>
          <p:nvPr>
            <p:ph type="title"/>
          </p:nvPr>
        </p:nvSpPr>
        <p:spPr>
          <a:xfrm>
            <a:off x="1167492" y="136526"/>
            <a:ext cx="9601200" cy="165337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b="1" sz="42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19"/>
          <p:cNvSpPr txBox="1"/>
          <p:nvPr>
            <p:ph idx="1" type="body"/>
          </p:nvPr>
        </p:nvSpPr>
        <p:spPr>
          <a:xfrm>
            <a:off x="1167493" y="2023984"/>
            <a:ext cx="4663440" cy="33328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8" name="Google Shape;108;p19"/>
          <p:cNvSpPr txBox="1"/>
          <p:nvPr>
            <p:ph idx="2" type="body"/>
          </p:nvPr>
        </p:nvSpPr>
        <p:spPr>
          <a:xfrm>
            <a:off x="6283235" y="2023984"/>
            <a:ext cx="4663440" cy="33328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9" name="Google Shape;109;p19"/>
          <p:cNvSpPr txBox="1"/>
          <p:nvPr>
            <p:ph idx="10" type="dt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19"/>
          <p:cNvSpPr txBox="1"/>
          <p:nvPr>
            <p:ph idx="12" type="sldNum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2 content">
  <p:cSld name="Title and 2 content">
    <p:bg>
      <p:bgPr>
        <a:solidFill>
          <a:schemeClr val="accent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20"/>
          <p:cNvGrpSpPr/>
          <p:nvPr/>
        </p:nvGrpSpPr>
        <p:grpSpPr>
          <a:xfrm>
            <a:off x="1" y="1"/>
            <a:ext cx="12191999" cy="6857999"/>
            <a:chOff x="1" y="1"/>
            <a:chExt cx="12191999" cy="6857999"/>
          </a:xfrm>
        </p:grpSpPr>
        <p:sp>
          <p:nvSpPr>
            <p:cNvPr id="114" name="Google Shape;114;p20"/>
            <p:cNvSpPr/>
            <p:nvPr/>
          </p:nvSpPr>
          <p:spPr>
            <a:xfrm flipH="1">
              <a:off x="8580896" y="1"/>
              <a:ext cx="3611104" cy="3611104"/>
            </a:xfrm>
            <a:custGeom>
              <a:rect b="b" l="l" r="r" t="t"/>
              <a:pathLst>
                <a:path extrusionOk="0" h="1167493" w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20"/>
            <p:cNvSpPr/>
            <p:nvPr/>
          </p:nvSpPr>
          <p:spPr>
            <a:xfrm flipH="1" rot="5400000">
              <a:off x="1" y="3246896"/>
              <a:ext cx="3611104" cy="3611104"/>
            </a:xfrm>
            <a:custGeom>
              <a:rect b="b" l="l" r="r" t="t"/>
              <a:pathLst>
                <a:path extrusionOk="0" h="1167493" w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6" name="Google Shape;116;p20"/>
          <p:cNvSpPr txBox="1"/>
          <p:nvPr>
            <p:ph type="title"/>
          </p:nvPr>
        </p:nvSpPr>
        <p:spPr>
          <a:xfrm>
            <a:off x="1167492" y="69008"/>
            <a:ext cx="9779183" cy="1706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Arial"/>
              <a:buNone/>
              <a:defRPr b="1" sz="4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0"/>
          <p:cNvSpPr txBox="1"/>
          <p:nvPr>
            <p:ph idx="1" type="body"/>
          </p:nvPr>
        </p:nvSpPr>
        <p:spPr>
          <a:xfrm>
            <a:off x="1167493" y="2023984"/>
            <a:ext cx="4663440" cy="33328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AutoNum type="arabicPeriod"/>
              <a:def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AutoNum type="alphaLcPeriod"/>
              <a:def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AutoNum type="arabicParenR"/>
              <a:def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AutoNum type="alphaLcParenR"/>
              <a:def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AutoNum type="romanLcPeriod"/>
              <a:def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0"/>
          <p:cNvSpPr txBox="1"/>
          <p:nvPr>
            <p:ph idx="2" type="body"/>
          </p:nvPr>
        </p:nvSpPr>
        <p:spPr>
          <a:xfrm>
            <a:off x="6283235" y="2023984"/>
            <a:ext cx="4663440" cy="33328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9" name="Google Shape;119;p20"/>
          <p:cNvSpPr txBox="1"/>
          <p:nvPr>
            <p:ph idx="10" type="dt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20"/>
          <p:cNvSpPr txBox="1"/>
          <p:nvPr>
            <p:ph idx="12" type="sldNum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hart ">
  <p:cSld name="Chart ">
    <p:bg>
      <p:bgPr>
        <a:solidFill>
          <a:schemeClr val="accent2"/>
        </a:solid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21"/>
          <p:cNvGrpSpPr/>
          <p:nvPr/>
        </p:nvGrpSpPr>
        <p:grpSpPr>
          <a:xfrm rot="-5400000">
            <a:off x="10772262" y="152641"/>
            <a:ext cx="1572380" cy="1267097"/>
            <a:chOff x="7413403" y="4976359"/>
            <a:chExt cx="2334986" cy="1881641"/>
          </a:xfrm>
        </p:grpSpPr>
        <p:sp>
          <p:nvSpPr>
            <p:cNvPr id="124" name="Google Shape;124;p21"/>
            <p:cNvSpPr/>
            <p:nvPr/>
          </p:nvSpPr>
          <p:spPr>
            <a:xfrm rot="-5400000">
              <a:off x="8223822" y="5333433"/>
              <a:ext cx="1881641" cy="1167493"/>
            </a:xfrm>
            <a:custGeom>
              <a:rect b="b" l="l" r="r" t="t"/>
              <a:pathLst>
                <a:path extrusionOk="0" h="1167493" w="1881641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p21"/>
            <p:cNvSpPr/>
            <p:nvPr/>
          </p:nvSpPr>
          <p:spPr>
            <a:xfrm flipH="1" rot="5400000">
              <a:off x="7056329" y="5333433"/>
              <a:ext cx="1881641" cy="1167493"/>
            </a:xfrm>
            <a:custGeom>
              <a:rect b="b" l="l" r="r" t="t"/>
              <a:pathLst>
                <a:path extrusionOk="0" h="1167493" w="1881641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6" name="Google Shape;126;p21"/>
          <p:cNvSpPr txBox="1"/>
          <p:nvPr>
            <p:ph type="title"/>
          </p:nvPr>
        </p:nvSpPr>
        <p:spPr>
          <a:xfrm>
            <a:off x="1167492" y="136526"/>
            <a:ext cx="9779183" cy="15700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b="1" sz="42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21"/>
          <p:cNvSpPr txBox="1"/>
          <p:nvPr>
            <p:ph idx="1" type="body"/>
          </p:nvPr>
        </p:nvSpPr>
        <p:spPr>
          <a:xfrm>
            <a:off x="1167493" y="2084832"/>
            <a:ext cx="9779182" cy="33668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8" name="Google Shape;128;p21"/>
          <p:cNvSpPr txBox="1"/>
          <p:nvPr>
            <p:ph idx="10" type="dt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21"/>
          <p:cNvSpPr txBox="1"/>
          <p:nvPr>
            <p:ph idx="12" type="sldNum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3960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"/>
          <p:cNvSpPr txBox="1"/>
          <p:nvPr>
            <p:ph type="ctrTitle"/>
          </p:nvPr>
        </p:nvSpPr>
        <p:spPr>
          <a:xfrm>
            <a:off x="1115700" y="67150"/>
            <a:ext cx="7096800" cy="4553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en-US" sz="5100"/>
              <a:t>Mentorship: Supporting the Future of Accessibility Through Connection</a:t>
            </a:r>
            <a:br>
              <a:rPr lang="en-US" sz="5100"/>
            </a:br>
            <a:br>
              <a:rPr lang="en-US" sz="5100"/>
            </a:br>
            <a:r>
              <a:rPr lang="en-US" sz="5100"/>
              <a:t>Dr. Ann Gagné</a:t>
            </a:r>
            <a:endParaRPr sz="5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"/>
          <p:cNvSpPr txBox="1"/>
          <p:nvPr>
            <p:ph type="title"/>
          </p:nvPr>
        </p:nvSpPr>
        <p:spPr>
          <a:xfrm>
            <a:off x="1158864" y="102021"/>
            <a:ext cx="9779183" cy="17444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</a:pPr>
            <a:r>
              <a:rPr lang="en-US"/>
              <a:t>Outline</a:t>
            </a:r>
            <a:endParaRPr/>
          </a:p>
        </p:txBody>
      </p:sp>
      <p:sp>
        <p:nvSpPr>
          <p:cNvPr id="143" name="Google Shape;143;p2"/>
          <p:cNvSpPr txBox="1"/>
          <p:nvPr>
            <p:ph idx="1" type="body"/>
          </p:nvPr>
        </p:nvSpPr>
        <p:spPr>
          <a:xfrm>
            <a:off x="1158865" y="2017467"/>
            <a:ext cx="9779182" cy="33668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/>
              <a:t>What is mentorship?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/>
              <a:t>What is accessible mentorship?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/>
              <a:t>How to mentor accessibly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/>
              <a:t>Next steps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"/>
          <p:cNvSpPr txBox="1"/>
          <p:nvPr>
            <p:ph type="title"/>
          </p:nvPr>
        </p:nvSpPr>
        <p:spPr>
          <a:xfrm>
            <a:off x="5943600" y="457200"/>
            <a:ext cx="5120640" cy="3200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en-US"/>
              <a:t>What is Mentorship?</a:t>
            </a:r>
            <a:endParaRPr/>
          </a:p>
        </p:txBody>
      </p:sp>
      <p:sp>
        <p:nvSpPr>
          <p:cNvPr id="150" name="Google Shape;150;p3"/>
          <p:cNvSpPr txBox="1"/>
          <p:nvPr>
            <p:ph idx="1" type="subTitle"/>
          </p:nvPr>
        </p:nvSpPr>
        <p:spPr>
          <a:xfrm>
            <a:off x="5943598" y="3657600"/>
            <a:ext cx="512064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 </a:t>
            </a:r>
            <a:endParaRPr/>
          </a:p>
        </p:txBody>
      </p:sp>
      <p:pic>
        <p:nvPicPr>
          <p:cNvPr descr="Woman typing on laptop" id="151" name="Google Shape;151;p3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-1" l="22004" r="22003" t="0"/>
          <a:stretch/>
        </p:blipFill>
        <p:spPr>
          <a:xfrm>
            <a:off x="904238" y="1157224"/>
            <a:ext cx="4500562" cy="45212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4"/>
          <p:cNvSpPr txBox="1"/>
          <p:nvPr>
            <p:ph type="title"/>
          </p:nvPr>
        </p:nvSpPr>
        <p:spPr>
          <a:xfrm>
            <a:off x="1167492" y="45085"/>
            <a:ext cx="9779183" cy="160083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</a:pPr>
            <a:r>
              <a:rPr lang="en-US"/>
              <a:t>Mentorship</a:t>
            </a:r>
            <a:endParaRPr/>
          </a:p>
        </p:txBody>
      </p:sp>
      <p:sp>
        <p:nvSpPr>
          <p:cNvPr id="158" name="Google Shape;158;p4"/>
          <p:cNvSpPr txBox="1"/>
          <p:nvPr>
            <p:ph idx="1" type="body"/>
          </p:nvPr>
        </p:nvSpPr>
        <p:spPr>
          <a:xfrm>
            <a:off x="1166813" y="2652713"/>
            <a:ext cx="9780587" cy="34369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3464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/>
              <a:t>Is a relationship  </a:t>
            </a:r>
            <a:endParaRPr/>
          </a:p>
          <a:p>
            <a:pPr indent="-283464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/>
              <a:t>Mentorship is supporting others with guidance </a:t>
            </a:r>
            <a:endParaRPr/>
          </a:p>
          <a:p>
            <a:pPr indent="-283464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/>
              <a:t>Guiding through tasks, skills, or connecting to specific communities</a:t>
            </a:r>
            <a:endParaRPr/>
          </a:p>
          <a:p>
            <a:pPr indent="-283464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/>
              <a:t>It is about introducing new concepts</a:t>
            </a:r>
            <a:endParaRPr/>
          </a:p>
          <a:p>
            <a:pPr indent="-283464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/>
              <a:t>It is provided by someone with more experience or influence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"/>
          <p:cNvSpPr txBox="1"/>
          <p:nvPr>
            <p:ph type="title"/>
          </p:nvPr>
        </p:nvSpPr>
        <p:spPr>
          <a:xfrm>
            <a:off x="5943600" y="457200"/>
            <a:ext cx="5120640" cy="3200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en-US"/>
              <a:t>What is Accessible Mentorship?</a:t>
            </a:r>
            <a:endParaRPr/>
          </a:p>
        </p:txBody>
      </p:sp>
      <p:sp>
        <p:nvSpPr>
          <p:cNvPr id="165" name="Google Shape;165;p5"/>
          <p:cNvSpPr txBox="1"/>
          <p:nvPr>
            <p:ph idx="1" type="subTitle"/>
          </p:nvPr>
        </p:nvSpPr>
        <p:spPr>
          <a:xfrm>
            <a:off x="5943598" y="3657600"/>
            <a:ext cx="512064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 </a:t>
            </a:r>
            <a:endParaRPr/>
          </a:p>
        </p:txBody>
      </p:sp>
      <p:pic>
        <p:nvPicPr>
          <p:cNvPr descr="Person wearing mask in the subway" id="166" name="Google Shape;166;p5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6819" r="16819" t="0"/>
          <a:stretch/>
        </p:blipFill>
        <p:spPr>
          <a:xfrm>
            <a:off x="904238" y="1157224"/>
            <a:ext cx="4500562" cy="45212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6"/>
          <p:cNvSpPr txBox="1"/>
          <p:nvPr>
            <p:ph type="title"/>
          </p:nvPr>
        </p:nvSpPr>
        <p:spPr>
          <a:xfrm>
            <a:off x="1167492" y="45085"/>
            <a:ext cx="9779183" cy="160083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</a:pPr>
            <a:r>
              <a:rPr lang="en-US"/>
              <a:t>Accessible Mentorship</a:t>
            </a:r>
            <a:endParaRPr/>
          </a:p>
        </p:txBody>
      </p:sp>
      <p:sp>
        <p:nvSpPr>
          <p:cNvPr id="173" name="Google Shape;173;p6"/>
          <p:cNvSpPr txBox="1"/>
          <p:nvPr>
            <p:ph idx="1" type="body"/>
          </p:nvPr>
        </p:nvSpPr>
        <p:spPr>
          <a:xfrm>
            <a:off x="1166813" y="2652713"/>
            <a:ext cx="9780587" cy="34369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3464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/>
              <a:t>Involves inclusive and meaningful communication and guidance</a:t>
            </a:r>
            <a:endParaRPr/>
          </a:p>
          <a:p>
            <a:pPr indent="-283464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/>
              <a:t>Starts with conversations about what mentorship models work best for those involved</a:t>
            </a:r>
            <a:endParaRPr/>
          </a:p>
          <a:p>
            <a:pPr indent="-283464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/>
              <a:t>Accessible mentorship has flexibility </a:t>
            </a:r>
            <a:endParaRPr/>
          </a:p>
          <a:p>
            <a:pPr indent="-283464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/>
              <a:t>Uses inclusive design and trauma-informed principles 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7"/>
          <p:cNvSpPr txBox="1"/>
          <p:nvPr>
            <p:ph type="title"/>
          </p:nvPr>
        </p:nvSpPr>
        <p:spPr>
          <a:xfrm>
            <a:off x="5943600" y="457200"/>
            <a:ext cx="5120640" cy="3200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en-US"/>
              <a:t>How to Mentor Accessibly</a:t>
            </a:r>
            <a:endParaRPr/>
          </a:p>
        </p:txBody>
      </p:sp>
      <p:sp>
        <p:nvSpPr>
          <p:cNvPr id="180" name="Google Shape;180;p7"/>
          <p:cNvSpPr txBox="1"/>
          <p:nvPr>
            <p:ph idx="1" type="subTitle"/>
          </p:nvPr>
        </p:nvSpPr>
        <p:spPr>
          <a:xfrm>
            <a:off x="5943598" y="3657600"/>
            <a:ext cx="512064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 </a:t>
            </a:r>
            <a:endParaRPr/>
          </a:p>
        </p:txBody>
      </p:sp>
      <p:pic>
        <p:nvPicPr>
          <p:cNvPr descr="Businessman in wheelchair working at desk" id="181" name="Google Shape;181;p7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6832" r="16831" t="0"/>
          <a:stretch/>
        </p:blipFill>
        <p:spPr>
          <a:xfrm>
            <a:off x="904238" y="1157224"/>
            <a:ext cx="4500562" cy="45212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8"/>
          <p:cNvSpPr txBox="1"/>
          <p:nvPr>
            <p:ph type="title"/>
          </p:nvPr>
        </p:nvSpPr>
        <p:spPr>
          <a:xfrm>
            <a:off x="1167492" y="45085"/>
            <a:ext cx="9779183" cy="160083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</a:pPr>
            <a:r>
              <a:rPr lang="en-US"/>
              <a:t>How to Mentor in an Accessible Way</a:t>
            </a:r>
            <a:endParaRPr/>
          </a:p>
        </p:txBody>
      </p:sp>
      <p:sp>
        <p:nvSpPr>
          <p:cNvPr id="188" name="Google Shape;188;p8"/>
          <p:cNvSpPr txBox="1"/>
          <p:nvPr>
            <p:ph idx="1" type="body"/>
          </p:nvPr>
        </p:nvSpPr>
        <p:spPr>
          <a:xfrm>
            <a:off x="1166813" y="2652713"/>
            <a:ext cx="9780587" cy="34369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3464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/>
              <a:t>Approach mentorship with belief in continuity</a:t>
            </a:r>
            <a:endParaRPr/>
          </a:p>
          <a:p>
            <a:pPr indent="-283464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/>
              <a:t>Listen to needs and experiences with an open mind</a:t>
            </a:r>
            <a:endParaRPr/>
          </a:p>
          <a:p>
            <a:pPr indent="-283464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/>
              <a:t>Have flexibility  </a:t>
            </a:r>
            <a:endParaRPr/>
          </a:p>
          <a:p>
            <a:pPr indent="-283464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/>
              <a:t>Provide resources in meaningful ways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9"/>
          <p:cNvSpPr txBox="1"/>
          <p:nvPr>
            <p:ph type="title"/>
          </p:nvPr>
        </p:nvSpPr>
        <p:spPr>
          <a:xfrm>
            <a:off x="5464450" y="92838"/>
            <a:ext cx="5943600" cy="155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</a:pPr>
            <a:r>
              <a:rPr lang="en-US"/>
              <a:t>Next Steps</a:t>
            </a:r>
            <a:endParaRPr/>
          </a:p>
        </p:txBody>
      </p:sp>
      <p:sp>
        <p:nvSpPr>
          <p:cNvPr id="195" name="Google Shape;195;p9"/>
          <p:cNvSpPr/>
          <p:nvPr>
            <p:ph idx="1" type="body"/>
          </p:nvPr>
        </p:nvSpPr>
        <p:spPr>
          <a:xfrm>
            <a:off x="823108" y="640080"/>
            <a:ext cx="4297680" cy="42976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/>
              <a:t>Who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/>
              <a:t>How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/>
              <a:t>When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/>
              <a:t>Future</a:t>
            </a:r>
            <a:endParaRPr/>
          </a:p>
        </p:txBody>
      </p:sp>
      <p:sp>
        <p:nvSpPr>
          <p:cNvPr id="196" name="Google Shape;196;p9"/>
          <p:cNvSpPr txBox="1"/>
          <p:nvPr>
            <p:ph idx="2" type="body"/>
          </p:nvPr>
        </p:nvSpPr>
        <p:spPr>
          <a:xfrm>
            <a:off x="5464450" y="1906150"/>
            <a:ext cx="6328800" cy="486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283464" lvl="0" marL="283464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000"/>
              <a:t>Reflect: who would be open to mentorship</a:t>
            </a:r>
            <a:endParaRPr sz="3000"/>
          </a:p>
          <a:p>
            <a:pPr indent="-283463" lvl="1" marL="566928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600"/>
              <a:t>Students, colleagues, coworkers, community connections</a:t>
            </a:r>
            <a:endParaRPr/>
          </a:p>
          <a:p>
            <a:pPr indent="-283464" lvl="0" marL="283464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000"/>
              <a:t>Decide on accessible contact methods</a:t>
            </a:r>
            <a:endParaRPr sz="3000"/>
          </a:p>
          <a:p>
            <a:pPr indent="-283463" lvl="1" marL="566928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600"/>
              <a:t>Zoom, In-person meetings, phone</a:t>
            </a:r>
            <a:endParaRPr/>
          </a:p>
          <a:p>
            <a:pPr indent="-283464" lvl="0" marL="283464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000"/>
              <a:t>What are time and ask boundaries</a:t>
            </a:r>
            <a:endParaRPr sz="3000"/>
          </a:p>
          <a:p>
            <a:pPr indent="-283463" lvl="1" marL="566928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600"/>
              <a:t>Time per week, dates busy</a:t>
            </a:r>
            <a:endParaRPr/>
          </a:p>
          <a:p>
            <a:pPr indent="-283464" lvl="0" marL="283464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000"/>
              <a:t>Have plan for the future</a:t>
            </a:r>
            <a:endParaRPr sz="3000"/>
          </a:p>
          <a:p>
            <a:pPr indent="-283463" lvl="1" marL="566928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600"/>
              <a:t>How can mentees become mentors?</a:t>
            </a:r>
            <a:endParaRPr/>
          </a:p>
          <a:p>
            <a:pPr indent="-165989" lvl="1" marL="566928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-165989" lvl="0" marL="283464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0"/>
          <p:cNvSpPr txBox="1"/>
          <p:nvPr>
            <p:ph type="ctrTitle"/>
          </p:nvPr>
        </p:nvSpPr>
        <p:spPr>
          <a:xfrm>
            <a:off x="1167494" y="252549"/>
            <a:ext cx="6220278" cy="326281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en-US"/>
              <a:t>Thank you!</a:t>
            </a:r>
            <a:endParaRPr/>
          </a:p>
        </p:txBody>
      </p:sp>
      <p:sp>
        <p:nvSpPr>
          <p:cNvPr id="203" name="Google Shape;203;p10"/>
          <p:cNvSpPr txBox="1"/>
          <p:nvPr>
            <p:ph idx="1" type="subTitle"/>
          </p:nvPr>
        </p:nvSpPr>
        <p:spPr>
          <a:xfrm>
            <a:off x="1167493" y="3685939"/>
            <a:ext cx="6566451" cy="2919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Dr. Ann Gagné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/>
              <a:t>Website: </a:t>
            </a:r>
            <a:r>
              <a:rPr lang="en-US"/>
              <a:t>anngagne.ca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/>
              <a:t>Email: </a:t>
            </a:r>
            <a:r>
              <a:rPr lang="en-US"/>
              <a:t>accessagogy@gmail.com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/>
              <a:t>Mastodon: </a:t>
            </a:r>
            <a:r>
              <a:rPr lang="en-US"/>
              <a:t>@anngagne@mastodon.social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ustom">
  <a:themeElements>
    <a:clrScheme name="Universal Color Block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68FF"/>
      </a:accent1>
      <a:accent2>
        <a:srgbClr val="DAE5EF"/>
      </a:accent2>
      <a:accent3>
        <a:srgbClr val="637183"/>
      </a:accent3>
      <a:accent4>
        <a:srgbClr val="434E5E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CBEEE064259734EBC4DA888343C829E" ma:contentTypeVersion="14" ma:contentTypeDescription="Create a new document." ma:contentTypeScope="" ma:versionID="eb468653011a13fed5548e7aef7bfc2e">
  <xsd:schema xmlns:xsd="http://www.w3.org/2001/XMLSchema" xmlns:xs="http://www.w3.org/2001/XMLSchema" xmlns:p="http://schemas.microsoft.com/office/2006/metadata/properties" xmlns:ns2="a7d86d78-0ff1-41f0-ab23-d2692a4332af" xmlns:ns3="b6394e7d-bb77-4d04-b189-d6980e0b1240" targetNamespace="http://schemas.microsoft.com/office/2006/metadata/properties" ma:root="true" ma:fieldsID="6905218f4ff063b40ca49a697a88c4cf" ns2:_="" ns3:_="">
    <xsd:import namespace="a7d86d78-0ff1-41f0-ab23-d2692a4332af"/>
    <xsd:import namespace="b6394e7d-bb77-4d04-b189-d6980e0b124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d86d78-0ff1-41f0-ab23-d2692a4332a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0686fead-1ccd-4025-a17a-cc234994b53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394e7d-bb77-4d04-b189-d6980e0b124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416d3083-27d8-4e01-b210-884fb404e502}" ma:internalName="TaxCatchAll" ma:showField="CatchAllData" ma:web="b6394e7d-bb77-4d04-b189-d6980e0b124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7d86d78-0ff1-41f0-ab23-d2692a4332af">
      <Terms xmlns="http://schemas.microsoft.com/office/infopath/2007/PartnerControls"/>
    </lcf76f155ced4ddcb4097134ff3c332f>
    <TaxCatchAll xmlns="b6394e7d-bb77-4d04-b189-d6980e0b1240" xsi:nil="true"/>
  </documentManagement>
</p:properties>
</file>

<file path=customXml/itemProps1.xml><?xml version="1.0" encoding="utf-8"?>
<ds:datastoreItem xmlns:ds="http://schemas.openxmlformats.org/officeDocument/2006/customXml" ds:itemID="{FC9A67D8-AEC3-43EE-BA46-130AF5BE1AAD}"/>
</file>

<file path=customXml/itemProps2.xml><?xml version="1.0" encoding="utf-8"?>
<ds:datastoreItem xmlns:ds="http://schemas.openxmlformats.org/officeDocument/2006/customXml" ds:itemID="{A55E487E-B666-4026-B6BA-4512EC6434E7}"/>
</file>

<file path=customXml/itemProps3.xml><?xml version="1.0" encoding="utf-8"?>
<ds:datastoreItem xmlns:ds="http://schemas.openxmlformats.org/officeDocument/2006/customXml" ds:itemID="{658E1D6F-0708-48EB-A6F8-A40531A6D58D}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Ann Gagne</dc:creator>
  <dcterms:created xsi:type="dcterms:W3CDTF">2024-03-23T00:45:43Z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0x0101008CBEEE064259734EBC4DA888343C829E</vt:lpwstr>
  </property>
</Properties>
</file>