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258" r:id="rId6"/>
    <p:sldId id="328" r:id="rId7"/>
    <p:sldId id="329" r:id="rId8"/>
    <p:sldId id="305" r:id="rId9"/>
    <p:sldId id="323" r:id="rId10"/>
    <p:sldId id="327" r:id="rId11"/>
    <p:sldId id="334" r:id="rId12"/>
    <p:sldId id="335" r:id="rId13"/>
    <p:sldId id="330" r:id="rId14"/>
    <p:sldId id="331" r:id="rId15"/>
    <p:sldId id="332" r:id="rId16"/>
    <p:sldId id="333" r:id="rId17"/>
    <p:sldId id="336" r:id="rId18"/>
    <p:sldId id="337" r:id="rId19"/>
    <p:sldId id="26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350"/>
    <a:srgbClr val="0C4360"/>
    <a:srgbClr val="1B6872"/>
    <a:srgbClr val="63B7C6"/>
    <a:srgbClr val="002136"/>
    <a:srgbClr val="0C75AC"/>
    <a:srgbClr val="0024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82731" autoAdjust="0"/>
  </p:normalViewPr>
  <p:slideViewPr>
    <p:cSldViewPr snapToGrid="0">
      <p:cViewPr varScale="1">
        <p:scale>
          <a:sx n="55" d="100"/>
          <a:sy n="55" d="100"/>
        </p:scale>
        <p:origin x="109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2FF6B6-4F8A-40F7-B5F4-FC3996824D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10A999-F365-48DF-976A-0517FE045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5457B-CDAE-4DEB-AEC8-C82DE2312E37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735C90-ADBF-4B9E-BE88-E1C8F83EB4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06A01-6D0A-45EF-A584-05A3361D66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1430A-4AA4-45C8-AC23-CD6B61C41A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900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B78EA-28CE-41D8-9043-90E391E5F567}" type="datetimeFigureOut">
              <a:rPr lang="en-US" noProof="0" smtClean="0"/>
              <a:t>4/22/2024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4D747-9380-41EE-9946-EC9EC0CA5D1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27727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CA15AFD-4983-47DD-9ED0-D3B27E5A096F}"/>
              </a:ext>
            </a:extLst>
          </p:cNvPr>
          <p:cNvGrpSpPr/>
          <p:nvPr userDrawn="1"/>
        </p:nvGrpSpPr>
        <p:grpSpPr>
          <a:xfrm>
            <a:off x="-1604709" y="-3756"/>
            <a:ext cx="13796710" cy="6861756"/>
            <a:chOff x="-1604709" y="-3756"/>
            <a:chExt cx="13796710" cy="686175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222D5E2-E9B4-4180-98B8-4E514C9ADB28}"/>
                </a:ext>
              </a:extLst>
            </p:cNvPr>
            <p:cNvGrpSpPr/>
            <p:nvPr/>
          </p:nvGrpSpPr>
          <p:grpSpPr>
            <a:xfrm>
              <a:off x="-16298" y="0"/>
              <a:ext cx="12208299" cy="6858000"/>
              <a:chOff x="-16298" y="0"/>
              <a:chExt cx="12208299" cy="6858000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1E10E1E-5268-4F03-BA64-07E19DE26739}"/>
                  </a:ext>
                </a:extLst>
              </p:cNvPr>
              <p:cNvSpPr/>
              <p:nvPr/>
            </p:nvSpPr>
            <p:spPr>
              <a:xfrm flipH="1">
                <a:off x="-16297" y="0"/>
                <a:ext cx="12208298" cy="6858000"/>
              </a:xfrm>
              <a:custGeom>
                <a:avLst/>
                <a:gdLst>
                  <a:gd name="connsiteX0" fmla="*/ 8574289 w 12208298"/>
                  <a:gd name="connsiteY0" fmla="*/ 0 h 6858000"/>
                  <a:gd name="connsiteX1" fmla="*/ 0 w 12208298"/>
                  <a:gd name="connsiteY1" fmla="*/ 0 h 6858000"/>
                  <a:gd name="connsiteX2" fmla="*/ 0 w 12208298"/>
                  <a:gd name="connsiteY2" fmla="*/ 6858000 h 6858000"/>
                  <a:gd name="connsiteX3" fmla="*/ 532109 w 12208298"/>
                  <a:gd name="connsiteY3" fmla="*/ 6858000 h 6858000"/>
                  <a:gd name="connsiteX4" fmla="*/ 11495317 w 12208298"/>
                  <a:gd name="connsiteY4" fmla="*/ 6858000 h 6858000"/>
                  <a:gd name="connsiteX5" fmla="*/ 12208298 w 12208298"/>
                  <a:gd name="connsiteY5" fmla="*/ 6858000 h 6858000"/>
                  <a:gd name="connsiteX6" fmla="*/ 12208298 w 12208298"/>
                  <a:gd name="connsiteY6" fmla="*/ 3146781 h 6858000"/>
                  <a:gd name="connsiteX7" fmla="*/ 10353284 w 12208298"/>
                  <a:gd name="connsiteY7" fmla="*/ 1291767 h 6858000"/>
                  <a:gd name="connsiteX8" fmla="*/ 9866056 w 12208298"/>
                  <a:gd name="connsiteY8" fmla="*/ 1291767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08298" h="6858000">
                    <a:moveTo>
                      <a:pt x="8574289" y="0"/>
                    </a:moveTo>
                    <a:lnTo>
                      <a:pt x="0" y="0"/>
                    </a:lnTo>
                    <a:lnTo>
                      <a:pt x="0" y="6858000"/>
                    </a:lnTo>
                    <a:lnTo>
                      <a:pt x="532109" y="6858000"/>
                    </a:lnTo>
                    <a:lnTo>
                      <a:pt x="11495317" y="6858000"/>
                    </a:lnTo>
                    <a:lnTo>
                      <a:pt x="12208298" y="6858000"/>
                    </a:lnTo>
                    <a:lnTo>
                      <a:pt x="12208298" y="3146781"/>
                    </a:lnTo>
                    <a:lnTo>
                      <a:pt x="10353284" y="1291767"/>
                    </a:lnTo>
                    <a:lnTo>
                      <a:pt x="9866056" y="1291767"/>
                    </a:lnTo>
                    <a:close/>
                  </a:path>
                </a:pathLst>
              </a:custGeom>
              <a:solidFill>
                <a:schemeClr val="accent2">
                  <a:alpha val="7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989C45D-BDFF-418F-BE79-03FF70015770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pattFill prst="wdDnDiag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7" name="Right Triangle 16">
                <a:extLst>
                  <a:ext uri="{FF2B5EF4-FFF2-40B4-BE49-F238E27FC236}">
                    <a16:creationId xmlns:a16="http://schemas.microsoft.com/office/drawing/2014/main" id="{8DCD5806-2A2F-4ABF-8057-245681C498E6}"/>
                  </a:ext>
                </a:extLst>
              </p:cNvPr>
              <p:cNvSpPr/>
              <p:nvPr/>
            </p:nvSpPr>
            <p:spPr>
              <a:xfrm rot="16200000" flipH="1" flipV="1">
                <a:off x="24625" y="-4746"/>
                <a:ext cx="2819399" cy="2828891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8" name="Right Triangle 17">
                <a:extLst>
                  <a:ext uri="{FF2B5EF4-FFF2-40B4-BE49-F238E27FC236}">
                    <a16:creationId xmlns:a16="http://schemas.microsoft.com/office/drawing/2014/main" id="{3A93038F-E9E4-4FFD-B3DF-28DB7C2C1490}"/>
                  </a:ext>
                </a:extLst>
              </p:cNvPr>
              <p:cNvSpPr/>
              <p:nvPr/>
            </p:nvSpPr>
            <p:spPr>
              <a:xfrm rot="16200000" flipH="1" flipV="1">
                <a:off x="4418" y="-4422"/>
                <a:ext cx="2627088" cy="2635933"/>
              </a:xfrm>
              <a:prstGeom prst="rtTriangle">
                <a:avLst/>
              </a:prstGeom>
              <a:pattFill prst="dkHorz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9" name="Right Triangle 18">
                <a:extLst>
                  <a:ext uri="{FF2B5EF4-FFF2-40B4-BE49-F238E27FC236}">
                    <a16:creationId xmlns:a16="http://schemas.microsoft.com/office/drawing/2014/main" id="{5DEA1E02-BBD0-4AE3-AF22-433B90272178}"/>
                  </a:ext>
                </a:extLst>
              </p:cNvPr>
              <p:cNvSpPr/>
              <p:nvPr/>
            </p:nvSpPr>
            <p:spPr>
              <a:xfrm rot="16200000" flipH="1" flipV="1">
                <a:off x="-12263" y="-4034"/>
                <a:ext cx="2397087" cy="2405158"/>
              </a:xfrm>
              <a:prstGeom prst="rtTriangle">
                <a:avLst/>
              </a:prstGeom>
              <a:solidFill>
                <a:schemeClr val="accent2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027A677-9ACB-4264-B148-4806678FB83F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9" name="Freeform: Shape 12">
              <a:extLst>
                <a:ext uri="{FF2B5EF4-FFF2-40B4-BE49-F238E27FC236}">
                  <a16:creationId xmlns:a16="http://schemas.microsoft.com/office/drawing/2014/main" id="{E3AAB79D-382D-4A95-965E-526B6A681DA7}"/>
                </a:ext>
              </a:extLst>
            </p:cNvPr>
            <p:cNvSpPr/>
            <p:nvPr/>
          </p:nvSpPr>
          <p:spPr>
            <a:xfrm rot="18900000" flipH="1">
              <a:off x="-1604709" y="1397837"/>
              <a:ext cx="3211378" cy="3211378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A22127-2B4A-4B15-B0A9-F019A30347A1}"/>
                </a:ext>
              </a:extLst>
            </p:cNvPr>
            <p:cNvSpPr/>
            <p:nvPr/>
          </p:nvSpPr>
          <p:spPr>
            <a:xfrm rot="18900000">
              <a:off x="-861777" y="-3756"/>
              <a:ext cx="2676646" cy="1356876"/>
            </a:xfrm>
            <a:custGeom>
              <a:avLst/>
              <a:gdLst>
                <a:gd name="connsiteX0" fmla="*/ 1319770 w 2676646"/>
                <a:gd name="connsiteY0" fmla="*/ 0 h 1356876"/>
                <a:gd name="connsiteX1" fmla="*/ 2676646 w 2676646"/>
                <a:gd name="connsiteY1" fmla="*/ 1356876 h 1356876"/>
                <a:gd name="connsiteX2" fmla="*/ 0 w 2676646"/>
                <a:gd name="connsiteY2" fmla="*/ 1356876 h 1356876"/>
                <a:gd name="connsiteX3" fmla="*/ 0 w 2676646"/>
                <a:gd name="connsiteY3" fmla="*/ 1319770 h 135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6646" h="1356876">
                  <a:moveTo>
                    <a:pt x="1319770" y="0"/>
                  </a:moveTo>
                  <a:lnTo>
                    <a:pt x="2676646" y="1356876"/>
                  </a:lnTo>
                  <a:lnTo>
                    <a:pt x="0" y="1356876"/>
                  </a:lnTo>
                  <a:lnTo>
                    <a:pt x="0" y="1319770"/>
                  </a:lnTo>
                  <a:close/>
                </a:path>
              </a:pathLst>
            </a:custGeom>
            <a:pattFill prst="wdUpDiag">
              <a:fgClr>
                <a:schemeClr val="accent2"/>
              </a:fgClr>
              <a:bgClr>
                <a:schemeClr val="accent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1" name="Freeform: Shape 12">
              <a:extLst>
                <a:ext uri="{FF2B5EF4-FFF2-40B4-BE49-F238E27FC236}">
                  <a16:creationId xmlns:a16="http://schemas.microsoft.com/office/drawing/2014/main" id="{F04D9FDC-1B67-4254-9535-CD32E81F0C3E}"/>
                </a:ext>
              </a:extLst>
            </p:cNvPr>
            <p:cNvSpPr/>
            <p:nvPr/>
          </p:nvSpPr>
          <p:spPr>
            <a:xfrm rot="13500000">
              <a:off x="-1226102" y="1737462"/>
              <a:ext cx="2416016" cy="2416016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A86C4EA-4CF8-4531-845D-4FCB1E2F7422}"/>
                </a:ext>
              </a:extLst>
            </p:cNvPr>
            <p:cNvGrpSpPr/>
            <p:nvPr/>
          </p:nvGrpSpPr>
          <p:grpSpPr>
            <a:xfrm>
              <a:off x="-760406" y="4672937"/>
              <a:ext cx="1520812" cy="1520812"/>
              <a:chOff x="-1604709" y="3012880"/>
              <a:chExt cx="3211378" cy="3211378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1101B195-C112-4D20-8D19-4D22479B150D}"/>
                  </a:ext>
                </a:extLst>
              </p:cNvPr>
              <p:cNvSpPr/>
              <p:nvPr/>
            </p:nvSpPr>
            <p:spPr>
              <a:xfrm rot="18900000" flipH="1">
                <a:off x="-1604709" y="3012880"/>
                <a:ext cx="3211378" cy="3211378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" name="Freeform: Shape 12">
                <a:extLst>
                  <a:ext uri="{FF2B5EF4-FFF2-40B4-BE49-F238E27FC236}">
                    <a16:creationId xmlns:a16="http://schemas.microsoft.com/office/drawing/2014/main" id="{CA755F1F-9955-4CBB-8F34-F7801CA44CE7}"/>
                  </a:ext>
                </a:extLst>
              </p:cNvPr>
              <p:cNvSpPr/>
              <p:nvPr/>
            </p:nvSpPr>
            <p:spPr>
              <a:xfrm rot="13500000">
                <a:off x="-1226102" y="3352505"/>
                <a:ext cx="2416016" cy="2416016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wdDnDiag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accent2">
                    <a:lumMod val="50000"/>
                  </a:schemeClr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61488" y="2395728"/>
            <a:ext cx="7077456" cy="1243584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600" b="1" dirty="0">
                <a:solidFill>
                  <a:schemeClr val="accent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2DEF0-A0B0-4CFE-B67D-A9D75E236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1488" y="3721608"/>
            <a:ext cx="7077456" cy="8686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GB" sz="1800" spc="3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3695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838D16-809E-4EB1-8C0C-0E63D81391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4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1FEB333-94B4-4E53-9019-D584810903BB}"/>
              </a:ext>
            </a:extLst>
          </p:cNvPr>
          <p:cNvSpPr/>
          <p:nvPr userDrawn="1"/>
        </p:nvSpPr>
        <p:spPr>
          <a:xfrm>
            <a:off x="0" y="0"/>
            <a:ext cx="12192000" cy="6862745"/>
          </a:xfrm>
          <a:custGeom>
            <a:avLst/>
            <a:gdLst>
              <a:gd name="connsiteX0" fmla="*/ 0 w 12192000"/>
              <a:gd name="connsiteY0" fmla="*/ 0 h 6849743"/>
              <a:gd name="connsiteX1" fmla="*/ 7554712 w 12192000"/>
              <a:gd name="connsiteY1" fmla="*/ 0 h 6849743"/>
              <a:gd name="connsiteX2" fmla="*/ 10266645 w 12192000"/>
              <a:gd name="connsiteY2" fmla="*/ 2711934 h 6849743"/>
              <a:gd name="connsiteX3" fmla="*/ 11289529 w 12192000"/>
              <a:gd name="connsiteY3" fmla="*/ 2711934 h 6849743"/>
              <a:gd name="connsiteX4" fmla="*/ 12191999 w 12192000"/>
              <a:gd name="connsiteY4" fmla="*/ 3614404 h 6849743"/>
              <a:gd name="connsiteX5" fmla="*/ 12192000 w 12192000"/>
              <a:gd name="connsiteY5" fmla="*/ 6849743 h 6849743"/>
              <a:gd name="connsiteX6" fmla="*/ 0 w 12192000"/>
              <a:gd name="connsiteY6" fmla="*/ 6849743 h 684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49743">
                <a:moveTo>
                  <a:pt x="0" y="0"/>
                </a:moveTo>
                <a:lnTo>
                  <a:pt x="7554712" y="0"/>
                </a:lnTo>
                <a:lnTo>
                  <a:pt x="10266645" y="2711934"/>
                </a:lnTo>
                <a:lnTo>
                  <a:pt x="11289529" y="2711934"/>
                </a:lnTo>
                <a:lnTo>
                  <a:pt x="12191999" y="3614404"/>
                </a:lnTo>
                <a:lnTo>
                  <a:pt x="12192000" y="6849743"/>
                </a:lnTo>
                <a:lnTo>
                  <a:pt x="0" y="6849743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9B9489-0CD9-4DB7-AC82-6E7867F91403}"/>
              </a:ext>
            </a:extLst>
          </p:cNvPr>
          <p:cNvSpPr/>
          <p:nvPr userDrawn="1"/>
        </p:nvSpPr>
        <p:spPr>
          <a:xfrm rot="16200000" flipV="1">
            <a:off x="2626805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55D1C76-C591-4FA5-9780-87AB6B37C0FA}"/>
              </a:ext>
            </a:extLst>
          </p:cNvPr>
          <p:cNvSpPr/>
          <p:nvPr userDrawn="1"/>
        </p:nvSpPr>
        <p:spPr>
          <a:xfrm rot="5400000" flipV="1">
            <a:off x="5851010" y="-10649"/>
            <a:ext cx="6326154" cy="6347453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7DC1D12-670F-4235-8791-FA8C2B330871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569CF-FDAC-47C4-A0F5-296F7117C398}"/>
              </a:ext>
            </a:extLst>
          </p:cNvPr>
          <p:cNvSpPr/>
          <p:nvPr userDrawn="1"/>
        </p:nvSpPr>
        <p:spPr>
          <a:xfrm rot="2700000">
            <a:off x="9668984" y="1404392"/>
            <a:ext cx="4406148" cy="5299239"/>
          </a:xfrm>
          <a:custGeom>
            <a:avLst/>
            <a:gdLst>
              <a:gd name="connsiteX0" fmla="*/ 0 w 4406148"/>
              <a:gd name="connsiteY0" fmla="*/ 0 h 5299239"/>
              <a:gd name="connsiteX1" fmla="*/ 4406148 w 4406148"/>
              <a:gd name="connsiteY1" fmla="*/ 4406147 h 5299239"/>
              <a:gd name="connsiteX2" fmla="*/ 3513056 w 4406148"/>
              <a:gd name="connsiteY2" fmla="*/ 5299239 h 5299239"/>
              <a:gd name="connsiteX3" fmla="*/ 1 w 4406148"/>
              <a:gd name="connsiteY3" fmla="*/ 5299239 h 5299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6148" h="5299239">
                <a:moveTo>
                  <a:pt x="0" y="0"/>
                </a:moveTo>
                <a:lnTo>
                  <a:pt x="4406148" y="4406147"/>
                </a:lnTo>
                <a:lnTo>
                  <a:pt x="3513056" y="5299239"/>
                </a:lnTo>
                <a:lnTo>
                  <a:pt x="1" y="52992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68D0C72-2B2C-4C85-A091-157853C71784}"/>
              </a:ext>
            </a:extLst>
          </p:cNvPr>
          <p:cNvSpPr/>
          <p:nvPr userDrawn="1"/>
        </p:nvSpPr>
        <p:spPr>
          <a:xfrm rot="8100000" flipH="1">
            <a:off x="9583575" y="1088097"/>
            <a:ext cx="5072180" cy="4843502"/>
          </a:xfrm>
          <a:custGeom>
            <a:avLst/>
            <a:gdLst>
              <a:gd name="connsiteX0" fmla="*/ 5072180 w 5072180"/>
              <a:gd name="connsiteY0" fmla="*/ 4843501 h 4843502"/>
              <a:gd name="connsiteX1" fmla="*/ 228679 w 5072180"/>
              <a:gd name="connsiteY1" fmla="*/ 0 h 4843502"/>
              <a:gd name="connsiteX2" fmla="*/ 1 w 5072180"/>
              <a:gd name="connsiteY2" fmla="*/ 228678 h 4843502"/>
              <a:gd name="connsiteX3" fmla="*/ 0 w 5072180"/>
              <a:gd name="connsiteY3" fmla="*/ 4843502 h 48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2180" h="4843502">
                <a:moveTo>
                  <a:pt x="5072180" y="4843501"/>
                </a:moveTo>
                <a:lnTo>
                  <a:pt x="228679" y="0"/>
                </a:lnTo>
                <a:lnTo>
                  <a:pt x="1" y="228678"/>
                </a:lnTo>
                <a:lnTo>
                  <a:pt x="0" y="4843502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E25334A-5FE3-4DDA-8D32-4796CCFCAA74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8818DF1-D7FD-4C0F-875D-7A07E8F75C06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9BB384-9E14-4CEA-82C1-21837229D3EF}"/>
              </a:ext>
            </a:extLst>
          </p:cNvPr>
          <p:cNvGrpSpPr/>
          <p:nvPr userDrawn="1"/>
        </p:nvGrpSpPr>
        <p:grpSpPr>
          <a:xfrm rot="16200000">
            <a:off x="431651" y="-917359"/>
            <a:ext cx="1532001" cy="1826463"/>
            <a:chOff x="10800164" y="7142066"/>
            <a:chExt cx="2775293" cy="330872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862A81A-959D-4EAB-90ED-DB20759BB397}"/>
                </a:ext>
              </a:extLst>
            </p:cNvPr>
            <p:cNvSpPr/>
            <p:nvPr/>
          </p:nvSpPr>
          <p:spPr>
            <a:xfrm rot="2700000">
              <a:off x="10800164" y="7675497"/>
              <a:ext cx="2775293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AB9E28C-9422-42BD-AECE-29B44B5D63E2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772239B-C46D-4458-BB4B-DDB12FAB0172}"/>
              </a:ext>
            </a:extLst>
          </p:cNvPr>
          <p:cNvGrpSpPr/>
          <p:nvPr userDrawn="1"/>
        </p:nvGrpSpPr>
        <p:grpSpPr>
          <a:xfrm rot="16200000">
            <a:off x="1992859" y="-497210"/>
            <a:ext cx="818398" cy="986162"/>
            <a:chOff x="10945855" y="7317026"/>
            <a:chExt cx="2483924" cy="299310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C8A2A1A-1FB9-4CA1-B74E-B293187E51AA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F2B18BA-6B43-40FA-A23B-D894D6AB468B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0F332671-6296-47C8-BF26-B2D962F5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772A652-7229-2B42-B87B-298C31D6F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</p:spTree>
    <p:extLst>
      <p:ext uri="{BB962C8B-B14F-4D97-AF65-F5344CB8AC3E}">
        <p14:creationId xmlns:p14="http://schemas.microsoft.com/office/powerpoint/2010/main" val="167519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9318B2B-E019-4078-9EF0-C9D6281AE31B}"/>
              </a:ext>
            </a:extLst>
          </p:cNvPr>
          <p:cNvGrpSpPr/>
          <p:nvPr userDrawn="1"/>
        </p:nvGrpSpPr>
        <p:grpSpPr>
          <a:xfrm>
            <a:off x="9776075" y="2057401"/>
            <a:ext cx="4413559" cy="3934444"/>
            <a:chOff x="9222437" y="1088097"/>
            <a:chExt cx="5433318" cy="484350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3E625C0-9656-421F-861F-67C8F93362ED}"/>
                </a:ext>
              </a:extLst>
            </p:cNvPr>
            <p:cNvSpPr/>
            <p:nvPr/>
          </p:nvSpPr>
          <p:spPr>
            <a:xfrm rot="2700000">
              <a:off x="9668983" y="1078460"/>
              <a:ext cx="4406148" cy="5299239"/>
            </a:xfrm>
            <a:custGeom>
              <a:avLst/>
              <a:gdLst>
                <a:gd name="connsiteX0" fmla="*/ 0 w 4406148"/>
                <a:gd name="connsiteY0" fmla="*/ 0 h 5299239"/>
                <a:gd name="connsiteX1" fmla="*/ 4406148 w 4406148"/>
                <a:gd name="connsiteY1" fmla="*/ 4406147 h 5299239"/>
                <a:gd name="connsiteX2" fmla="*/ 3513056 w 4406148"/>
                <a:gd name="connsiteY2" fmla="*/ 5299239 h 5299239"/>
                <a:gd name="connsiteX3" fmla="*/ 1 w 4406148"/>
                <a:gd name="connsiteY3" fmla="*/ 5299239 h 529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6148" h="5299239">
                  <a:moveTo>
                    <a:pt x="0" y="0"/>
                  </a:moveTo>
                  <a:lnTo>
                    <a:pt x="4406148" y="4406147"/>
                  </a:lnTo>
                  <a:lnTo>
                    <a:pt x="3513056" y="5299239"/>
                  </a:lnTo>
                  <a:lnTo>
                    <a:pt x="1" y="52992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9F8E490-C6E3-4D00-866F-CD85DD88996E}"/>
                </a:ext>
              </a:extLst>
            </p:cNvPr>
            <p:cNvSpPr/>
            <p:nvPr/>
          </p:nvSpPr>
          <p:spPr>
            <a:xfrm rot="8100000" flipH="1">
              <a:off x="9583575" y="1088097"/>
              <a:ext cx="5072180" cy="4843502"/>
            </a:xfrm>
            <a:custGeom>
              <a:avLst/>
              <a:gdLst>
                <a:gd name="connsiteX0" fmla="*/ 5072180 w 5072180"/>
                <a:gd name="connsiteY0" fmla="*/ 4843501 h 4843502"/>
                <a:gd name="connsiteX1" fmla="*/ 228679 w 5072180"/>
                <a:gd name="connsiteY1" fmla="*/ 0 h 4843502"/>
                <a:gd name="connsiteX2" fmla="*/ 1 w 5072180"/>
                <a:gd name="connsiteY2" fmla="*/ 228678 h 4843502"/>
                <a:gd name="connsiteX3" fmla="*/ 0 w 5072180"/>
                <a:gd name="connsiteY3" fmla="*/ 4843502 h 4843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2180" h="4843502">
                  <a:moveTo>
                    <a:pt x="5072180" y="4843501"/>
                  </a:moveTo>
                  <a:lnTo>
                    <a:pt x="228679" y="0"/>
                  </a:lnTo>
                  <a:lnTo>
                    <a:pt x="1" y="228678"/>
                  </a:lnTo>
                  <a:lnTo>
                    <a:pt x="0" y="4843502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E8F5B31-1523-46AE-9455-C33DFC1BDDE0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D17048F-C2E1-4775-BC32-50BD6219F89D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AB002AA-4848-49C8-A834-036F860C79A3}"/>
              </a:ext>
            </a:extLst>
          </p:cNvPr>
          <p:cNvGrpSpPr/>
          <p:nvPr userDrawn="1"/>
        </p:nvGrpSpPr>
        <p:grpSpPr>
          <a:xfrm rot="16200000" flipH="1">
            <a:off x="9913705" y="6257994"/>
            <a:ext cx="1052473" cy="1209445"/>
            <a:chOff x="10800165" y="7142066"/>
            <a:chExt cx="2775293" cy="3189215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B187A8-7F8D-469D-A03B-4F835A5746DE}"/>
                </a:ext>
              </a:extLst>
            </p:cNvPr>
            <p:cNvSpPr/>
            <p:nvPr/>
          </p:nvSpPr>
          <p:spPr>
            <a:xfrm rot="2700000">
              <a:off x="10800166" y="7555988"/>
              <a:ext cx="2775292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3D871D1-A11A-48FB-82A8-8D61AB5CB85C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35" name="Slide Number Placeholder 4">
            <a:extLst>
              <a:ext uri="{FF2B5EF4-FFF2-40B4-BE49-F238E27FC236}">
                <a16:creationId xmlns:a16="http://schemas.microsoft.com/office/drawing/2014/main" id="{6F73F836-940E-4B65-A29C-D0869263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147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CB4C115-EFF9-405C-98BE-F4077B9730D0}"/>
              </a:ext>
            </a:extLst>
          </p:cNvPr>
          <p:cNvSpPr/>
          <p:nvPr userDrawn="1"/>
        </p:nvSpPr>
        <p:spPr>
          <a:xfrm>
            <a:off x="533399" y="914400"/>
            <a:ext cx="1944914" cy="1944914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76200">
            <a:solidFill>
              <a:schemeClr val="accent1"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9A300DD-BB54-44ED-A7E4-01CD41EC930F}"/>
              </a:ext>
            </a:extLst>
          </p:cNvPr>
          <p:cNvSpPr txBox="1">
            <a:spLocks/>
          </p:cNvSpPr>
          <p:nvPr userDrawn="1"/>
        </p:nvSpPr>
        <p:spPr>
          <a:xfrm>
            <a:off x="956993" y="923305"/>
            <a:ext cx="1005115" cy="28593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3600" b="0" i="0" kern="120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400" noProof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“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3200400"/>
            <a:ext cx="7551057" cy="28593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lang="en-GB" sz="3200" b="0" i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Quote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A4E6C1FF-5925-42B3-B7F9-0A0031BD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316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3618670-D1E4-466C-BDB5-FC890AC314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25385"/>
            <a:ext cx="6718300" cy="409324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4574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3704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E0C167E-2626-40DB-AACF-D02543E29B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9700" y="1749570"/>
            <a:ext cx="9372600" cy="33588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474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103A49C-32FF-49E6-86F3-FC2E19517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65" y="1825625"/>
            <a:ext cx="1121523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670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7FA80A70-18DE-4DB9-9982-BA75BE54C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0" y="1681163"/>
            <a:ext cx="5157787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2801C0EF-C078-44B0-AD01-4850E9A65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0812" y="1681163"/>
            <a:ext cx="5157788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7C9DED91-45F6-4308-A085-1EFACA646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500" y="2505075"/>
            <a:ext cx="5157787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0574B5E7-B666-439B-9278-67BE1EA6EB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5412" y="2505075"/>
            <a:ext cx="5183188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916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796BFF-6E5F-4DE7-B193-F501FC094D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365" y="1517715"/>
            <a:ext cx="5184437" cy="4659248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78622754-CA4D-4C27-A37F-B26E7B4C9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4163" y="1517715"/>
            <a:ext cx="5184437" cy="465924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9597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ategor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6D00E6B4-1CBE-404E-B943-5F1832320C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8212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7CD59BFD-62BE-4E33-92A5-B84A2A9A8D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2230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60DC5978-55B8-421D-91B4-29F8210A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66248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BE3FB8C3-2C7E-4C59-8BD5-53FA2772DB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10266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FD8FA9DA-C36B-4889-B88F-28B5829E5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54283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9894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05F72315-51A9-431C-B80A-45E4FB1D6B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63912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883D1F0C-34F1-46E1-B178-E4AB82B146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07930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7202A849-DF14-40E7-B38D-1185F72603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51948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CCFC1ADF-AC11-4CCD-AC2D-478B6FFEA5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95965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4CB326-DA0E-488E-B236-7017E8438FBB}"/>
              </a:ext>
            </a:extLst>
          </p:cNvPr>
          <p:cNvCxnSpPr/>
          <p:nvPr userDrawn="1"/>
        </p:nvCxnSpPr>
        <p:spPr>
          <a:xfrm>
            <a:off x="1242354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366B533-7212-4A36-9CE2-D6302E721F8F}"/>
              </a:ext>
            </a:extLst>
          </p:cNvPr>
          <p:cNvCxnSpPr/>
          <p:nvPr userDrawn="1"/>
        </p:nvCxnSpPr>
        <p:spPr>
          <a:xfrm>
            <a:off x="3486372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D7474CD-E230-4E14-8274-5E20F673F401}"/>
              </a:ext>
            </a:extLst>
          </p:cNvPr>
          <p:cNvCxnSpPr/>
          <p:nvPr userDrawn="1"/>
        </p:nvCxnSpPr>
        <p:spPr>
          <a:xfrm>
            <a:off x="5730390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BF71FCE-6F39-4D2F-82BE-7D9F1D2ED59F}"/>
              </a:ext>
            </a:extLst>
          </p:cNvPr>
          <p:cNvCxnSpPr/>
          <p:nvPr userDrawn="1"/>
        </p:nvCxnSpPr>
        <p:spPr>
          <a:xfrm>
            <a:off x="7974408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E97AC7A-17D9-4F42-9DD0-94FE4FC6BF19}"/>
              </a:ext>
            </a:extLst>
          </p:cNvPr>
          <p:cNvCxnSpPr/>
          <p:nvPr userDrawn="1"/>
        </p:nvCxnSpPr>
        <p:spPr>
          <a:xfrm>
            <a:off x="10218425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6266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3 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642D3CE0-C3B4-4F3F-A650-AB452B3AD4B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4169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id="{DBED2BB0-CDAD-40EE-8B35-C66DF45EE2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4624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4745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94020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486826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30B3A574-7940-4E35-857E-5CA35A591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10087" y="1444649"/>
            <a:ext cx="7548513" cy="457907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0650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015C605-1D30-48BC-A0D6-3B11AF56C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4290" y="1444649"/>
            <a:ext cx="7694310" cy="457907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298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4494CD2-CCDD-0248-96F8-741002C44255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9">
            <a:extLst>
              <a:ext uri="{FF2B5EF4-FFF2-40B4-BE49-F238E27FC236}">
                <a16:creationId xmlns:a16="http://schemas.microsoft.com/office/drawing/2014/main" id="{07077B00-C1EE-7241-B441-7814F92A7EDF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Freeform: Shape 17">
            <a:extLst>
              <a:ext uri="{FF2B5EF4-FFF2-40B4-BE49-F238E27FC236}">
                <a16:creationId xmlns:a16="http://schemas.microsoft.com/office/drawing/2014/main" id="{3A1AEBC4-637E-F64C-9192-69AC4BB26D0C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Freeform: Shape 11">
            <a:extLst>
              <a:ext uri="{FF2B5EF4-FFF2-40B4-BE49-F238E27FC236}">
                <a16:creationId xmlns:a16="http://schemas.microsoft.com/office/drawing/2014/main" id="{669A7039-C54C-8E46-9A8B-DDB2547D989C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7">
            <a:extLst>
              <a:ext uri="{FF2B5EF4-FFF2-40B4-BE49-F238E27FC236}">
                <a16:creationId xmlns:a16="http://schemas.microsoft.com/office/drawing/2014/main" id="{4F173B32-87BB-9A40-8C91-4C1EED2B7ABF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AC87F4E-12B5-1B42-AFD2-4DB39B7645C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25" name="Freeform: Shape 15">
              <a:extLst>
                <a:ext uri="{FF2B5EF4-FFF2-40B4-BE49-F238E27FC236}">
                  <a16:creationId xmlns:a16="http://schemas.microsoft.com/office/drawing/2014/main" id="{03DD8765-59DF-A045-ADB5-E39FAEE153A0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6" name="Freeform: Shape 16">
              <a:extLst>
                <a:ext uri="{FF2B5EF4-FFF2-40B4-BE49-F238E27FC236}">
                  <a16:creationId xmlns:a16="http://schemas.microsoft.com/office/drawing/2014/main" id="{B34B796C-A407-7B4D-B4F0-E58A44FE8DB4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Freeform: Shape 23">
            <a:extLst>
              <a:ext uri="{FF2B5EF4-FFF2-40B4-BE49-F238E27FC236}">
                <a16:creationId xmlns:a16="http://schemas.microsoft.com/office/drawing/2014/main" id="{CBE3FDC9-67CB-FA42-B127-A36BFF4678BB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Slide Number Placeholder 4">
            <a:extLst>
              <a:ext uri="{FF2B5EF4-FFF2-40B4-BE49-F238E27FC236}">
                <a16:creationId xmlns:a16="http://schemas.microsoft.com/office/drawing/2014/main" id="{1E902BFF-CA8F-D745-A819-A7BB38B30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2304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7FF9D7-8545-4547-AC77-A0421EEB9B99}"/>
              </a:ext>
            </a:extLst>
          </p:cNvPr>
          <p:cNvGrpSpPr/>
          <p:nvPr userDrawn="1"/>
        </p:nvGrpSpPr>
        <p:grpSpPr>
          <a:xfrm>
            <a:off x="0" y="0"/>
            <a:ext cx="6881966" cy="6858876"/>
            <a:chOff x="-5321" y="1096"/>
            <a:chExt cx="5924073" cy="5904197"/>
          </a:xfrm>
        </p:grpSpPr>
        <p:sp>
          <p:nvSpPr>
            <p:cNvPr id="17" name="Right Triangle 16">
              <a:extLst>
                <a:ext uri="{FF2B5EF4-FFF2-40B4-BE49-F238E27FC236}">
                  <a16:creationId xmlns:a16="http://schemas.microsoft.com/office/drawing/2014/main" id="{8DCD5806-2A2F-4ABF-8057-245681C498E6}"/>
                </a:ext>
              </a:extLst>
            </p:cNvPr>
            <p:cNvSpPr/>
            <p:nvPr userDrawn="1"/>
          </p:nvSpPr>
          <p:spPr>
            <a:xfrm rot="16200000" flipH="1" flipV="1">
              <a:off x="4618" y="-8842"/>
              <a:ext cx="5904196" cy="592407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id="{3A93038F-E9E4-4FFD-B3DF-28DB7C2C1490}"/>
                </a:ext>
              </a:extLst>
            </p:cNvPr>
            <p:cNvSpPr/>
            <p:nvPr userDrawn="1"/>
          </p:nvSpPr>
          <p:spPr>
            <a:xfrm rot="16200000" flipH="1" flipV="1">
              <a:off x="3941" y="-8164"/>
              <a:ext cx="5501471" cy="5519993"/>
            </a:xfrm>
            <a:prstGeom prst="rtTriangle">
              <a:avLst/>
            </a:prstGeom>
            <a:pattFill prst="dkHorz">
              <a:fgClr>
                <a:schemeClr val="accent1"/>
              </a:fgClr>
              <a:bgClr>
                <a:schemeClr val="accent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Right Triangle 18">
              <a:extLst>
                <a:ext uri="{FF2B5EF4-FFF2-40B4-BE49-F238E27FC236}">
                  <a16:creationId xmlns:a16="http://schemas.microsoft.com/office/drawing/2014/main" id="{5DEA1E02-BBD0-4AE3-AF22-433B90272178}"/>
                </a:ext>
              </a:extLst>
            </p:cNvPr>
            <p:cNvSpPr/>
            <p:nvPr userDrawn="1"/>
          </p:nvSpPr>
          <p:spPr>
            <a:xfrm rot="16200000" flipH="1" flipV="1">
              <a:off x="3131" y="-7355"/>
              <a:ext cx="5019818" cy="5036720"/>
            </a:xfrm>
            <a:prstGeom prst="rtTriangl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217242" y="2807208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36386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360242" y="3429000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024DCDB-C6BF-455E-AAB8-EAF9DAB302A1}"/>
              </a:ext>
            </a:extLst>
          </p:cNvPr>
          <p:cNvSpPr/>
          <p:nvPr userDrawn="1"/>
        </p:nvSpPr>
        <p:spPr>
          <a:xfrm rot="13500000">
            <a:off x="-729899" y="-1215856"/>
            <a:ext cx="6043521" cy="8427077"/>
          </a:xfrm>
          <a:custGeom>
            <a:avLst/>
            <a:gdLst>
              <a:gd name="connsiteX0" fmla="*/ 6043521 w 6043521"/>
              <a:gd name="connsiteY0" fmla="*/ 4267535 h 8427077"/>
              <a:gd name="connsiteX1" fmla="*/ 1883979 w 6043521"/>
              <a:gd name="connsiteY1" fmla="*/ 8427077 h 8427077"/>
              <a:gd name="connsiteX2" fmla="*/ 0 w 6043521"/>
              <a:gd name="connsiteY2" fmla="*/ 8427077 h 8427077"/>
              <a:gd name="connsiteX3" fmla="*/ 0 w 6043521"/>
              <a:gd name="connsiteY3" fmla="*/ 1775986 h 8427077"/>
              <a:gd name="connsiteX4" fmla="*/ 1775985 w 6043521"/>
              <a:gd name="connsiteY4" fmla="*/ 0 h 842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8427077">
                <a:moveTo>
                  <a:pt x="6043521" y="4267535"/>
                </a:moveTo>
                <a:lnTo>
                  <a:pt x="1883979" y="8427077"/>
                </a:lnTo>
                <a:lnTo>
                  <a:pt x="0" y="8427077"/>
                </a:lnTo>
                <a:lnTo>
                  <a:pt x="0" y="1775986"/>
                </a:lnTo>
                <a:lnTo>
                  <a:pt x="1775985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6AFB47A-5D51-4F9C-B01B-977CE5E3C093}"/>
              </a:ext>
            </a:extLst>
          </p:cNvPr>
          <p:cNvSpPr/>
          <p:nvPr userDrawn="1"/>
        </p:nvSpPr>
        <p:spPr>
          <a:xfrm rot="13500000">
            <a:off x="-1145231" y="-2123853"/>
            <a:ext cx="6043521" cy="9008880"/>
          </a:xfrm>
          <a:custGeom>
            <a:avLst/>
            <a:gdLst>
              <a:gd name="connsiteX0" fmla="*/ 6043521 w 6043521"/>
              <a:gd name="connsiteY0" fmla="*/ 4849338 h 9008880"/>
              <a:gd name="connsiteX1" fmla="*/ 1883979 w 6043521"/>
              <a:gd name="connsiteY1" fmla="*/ 9008880 h 9008880"/>
              <a:gd name="connsiteX2" fmla="*/ 0 w 6043521"/>
              <a:gd name="connsiteY2" fmla="*/ 9008880 h 9008880"/>
              <a:gd name="connsiteX3" fmla="*/ 0 w 6043521"/>
              <a:gd name="connsiteY3" fmla="*/ 1194182 h 9008880"/>
              <a:gd name="connsiteX4" fmla="*/ 1194182 w 6043521"/>
              <a:gd name="connsiteY4" fmla="*/ 0 h 9008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9008880">
                <a:moveTo>
                  <a:pt x="6043521" y="4849338"/>
                </a:moveTo>
                <a:lnTo>
                  <a:pt x="1883979" y="9008880"/>
                </a:lnTo>
                <a:lnTo>
                  <a:pt x="0" y="9008880"/>
                </a:lnTo>
                <a:lnTo>
                  <a:pt x="0" y="1194182"/>
                </a:lnTo>
                <a:lnTo>
                  <a:pt x="1194182" y="0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997A4FF-7390-4173-8ACD-6CF7145AACEC}"/>
              </a:ext>
            </a:extLst>
          </p:cNvPr>
          <p:cNvSpPr/>
          <p:nvPr userDrawn="1"/>
        </p:nvSpPr>
        <p:spPr>
          <a:xfrm rot="18900000" flipH="1">
            <a:off x="-2681153" y="-465959"/>
            <a:ext cx="8639119" cy="5739762"/>
          </a:xfrm>
          <a:custGeom>
            <a:avLst/>
            <a:gdLst>
              <a:gd name="connsiteX0" fmla="*/ 3789781 w 8639119"/>
              <a:gd name="connsiteY0" fmla="*/ 0 h 5739762"/>
              <a:gd name="connsiteX1" fmla="*/ 0 w 8639119"/>
              <a:gd name="connsiteY1" fmla="*/ 3789782 h 5739762"/>
              <a:gd name="connsiteX2" fmla="*/ 0 w 8639119"/>
              <a:gd name="connsiteY2" fmla="*/ 5739761 h 5739762"/>
              <a:gd name="connsiteX3" fmla="*/ 7748695 w 8639119"/>
              <a:gd name="connsiteY3" fmla="*/ 5739762 h 5739762"/>
              <a:gd name="connsiteX4" fmla="*/ 8639119 w 8639119"/>
              <a:gd name="connsiteY4" fmla="*/ 4849338 h 573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9119" h="5739762">
                <a:moveTo>
                  <a:pt x="3789781" y="0"/>
                </a:moveTo>
                <a:lnTo>
                  <a:pt x="0" y="3789782"/>
                </a:lnTo>
                <a:lnTo>
                  <a:pt x="0" y="5739761"/>
                </a:lnTo>
                <a:lnTo>
                  <a:pt x="7748695" y="5739762"/>
                </a:lnTo>
                <a:lnTo>
                  <a:pt x="8639119" y="4849338"/>
                </a:lnTo>
                <a:close/>
              </a:path>
            </a:pathLst>
          </a:custGeom>
          <a:solidFill>
            <a:schemeClr val="accent1">
              <a:lumMod val="50000"/>
              <a:alpha val="5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8518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1B0E15-6FC5-434E-8780-B186D9DB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20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7B128-34F3-405C-B601-8BAFDB434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820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A7754-E8C7-438B-922D-9027C6CF5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500" y="6356350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3D6C4-4840-40CC-AC84-17E24B3B7B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DDDB7D-9189-9548-A2B9-81DC62C3C1A3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Freeform: Shape 9">
            <a:extLst>
              <a:ext uri="{FF2B5EF4-FFF2-40B4-BE49-F238E27FC236}">
                <a16:creationId xmlns:a16="http://schemas.microsoft.com/office/drawing/2014/main" id="{096D8877-6B4A-4540-8927-767DD7401718}"/>
              </a:ext>
            </a:extLst>
          </p:cNvPr>
          <p:cNvSpPr/>
          <p:nvPr userDrawn="1"/>
        </p:nvSpPr>
        <p:spPr>
          <a:xfrm>
            <a:off x="0" y="1"/>
            <a:ext cx="12192001" cy="6857999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17">
            <a:extLst>
              <a:ext uri="{FF2B5EF4-FFF2-40B4-BE49-F238E27FC236}">
                <a16:creationId xmlns:a16="http://schemas.microsoft.com/office/drawing/2014/main" id="{5AF2E123-FE0F-8541-8E36-5030C450AA7E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E5519D99-3B68-924A-9CD0-14B911711CA8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7">
            <a:extLst>
              <a:ext uri="{FF2B5EF4-FFF2-40B4-BE49-F238E27FC236}">
                <a16:creationId xmlns:a16="http://schemas.microsoft.com/office/drawing/2014/main" id="{A09E21A9-FBEF-144C-A152-FE484F3C55C1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0C7F2CB-A8CE-1545-A08D-93592C4BAEEA}"/>
              </a:ext>
            </a:extLst>
          </p:cNvPr>
          <p:cNvSpPr txBox="1">
            <a:spLocks/>
          </p:cNvSpPr>
          <p:nvPr userDrawn="1"/>
        </p:nvSpPr>
        <p:spPr>
          <a:xfrm>
            <a:off x="444500" y="542925"/>
            <a:ext cx="11214100" cy="5355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spc="-70" baseline="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US" noProof="0" dirty="0">
                <a:latin typeface="+mj-lt"/>
              </a:rPr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068FCE4-1B47-3C4B-B091-013120A97D0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3" name="Freeform: Shape 15">
              <a:extLst>
                <a:ext uri="{FF2B5EF4-FFF2-40B4-BE49-F238E27FC236}">
                  <a16:creationId xmlns:a16="http://schemas.microsoft.com/office/drawing/2014/main" id="{FEC3FDE7-F27E-5E4E-8752-287CAB7792D4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Freeform: Shape 16">
              <a:extLst>
                <a:ext uri="{FF2B5EF4-FFF2-40B4-BE49-F238E27FC236}">
                  <a16:creationId xmlns:a16="http://schemas.microsoft.com/office/drawing/2014/main" id="{81C902DB-0D21-5044-82B6-9E7A70A1BF62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1E08A0-195D-694F-947B-986A76FBB93E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6" name="Rectangle: Single Corner Snipped 18">
              <a:extLst>
                <a:ext uri="{FF2B5EF4-FFF2-40B4-BE49-F238E27FC236}">
                  <a16:creationId xmlns:a16="http://schemas.microsoft.com/office/drawing/2014/main" id="{ED5DFFCD-1EE3-E64E-B51F-BD7D72413E0B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chemeClr val="accent5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17" name="Rectangle: Single Corner Snipped 2">
              <a:extLst>
                <a:ext uri="{FF2B5EF4-FFF2-40B4-BE49-F238E27FC236}">
                  <a16:creationId xmlns:a16="http://schemas.microsoft.com/office/drawing/2014/main" id="{C12DB3CA-8E64-AA43-BFBE-A2CA9A816DBE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8" name="Freeform: Shape 23">
            <a:extLst>
              <a:ext uri="{FF2B5EF4-FFF2-40B4-BE49-F238E27FC236}">
                <a16:creationId xmlns:a16="http://schemas.microsoft.com/office/drawing/2014/main" id="{A587DEFD-D470-4142-8E0D-A71DDB147C92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7D9BF857-7910-734D-A217-5E3344220AA2}"/>
              </a:ext>
            </a:extLst>
          </p:cNvPr>
          <p:cNvSpPr txBox="1">
            <a:spLocks/>
          </p:cNvSpPr>
          <p:nvPr userDrawn="1"/>
        </p:nvSpPr>
        <p:spPr>
          <a:xfrm>
            <a:off x="11252200" y="6315075"/>
            <a:ext cx="406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Trade Gothic LT Pro" panose="020B05030403030200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609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0" r:id="rId3"/>
    <p:sldLayoutId id="2147483666" r:id="rId4"/>
    <p:sldLayoutId id="2147483654" r:id="rId5"/>
    <p:sldLayoutId id="2147483661" r:id="rId6"/>
    <p:sldLayoutId id="2147483677" r:id="rId7"/>
    <p:sldLayoutId id="2147483674" r:id="rId8"/>
    <p:sldLayoutId id="2147483665" r:id="rId9"/>
    <p:sldLayoutId id="2147483673" r:id="rId10"/>
    <p:sldLayoutId id="2147483662" r:id="rId11"/>
    <p:sldLayoutId id="2147483663" r:id="rId12"/>
    <p:sldLayoutId id="2147483664" r:id="rId13"/>
    <p:sldLayoutId id="2147483675" r:id="rId14"/>
    <p:sldLayoutId id="2147483676" r:id="rId15"/>
    <p:sldLayoutId id="2147483672" r:id="rId16"/>
    <p:sldLayoutId id="2147483667" r:id="rId17"/>
    <p:sldLayoutId id="2147483668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company/accessible-creates/" TargetMode="External"/><Relationship Id="rId2" Type="http://schemas.openxmlformats.org/officeDocument/2006/relationships/hyperlink" Target="https://www.accessiblecreates.ca/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hyperlink" Target="https://www.instagram.com/accessiblecreates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BE5BF-9922-45FB-8F3F-4446D40A0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5217" y="1782099"/>
            <a:ext cx="8269090" cy="2558129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fr-FR" sz="4400" dirty="0">
                <a:latin typeface="+mn-lt"/>
              </a:rPr>
              <a:t>Embauche et maintien en poste de talents handicapés et </a:t>
            </a:r>
            <a:r>
              <a:rPr lang="fr-FR" sz="4400" dirty="0" err="1">
                <a:latin typeface="+mn-lt"/>
              </a:rPr>
              <a:t>neurodivers</a:t>
            </a:r>
            <a:endParaRPr lang="en-US" sz="44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37F64-4C96-4AA8-BB21-E8053A318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5217" y="4678960"/>
            <a:ext cx="7077456" cy="868680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fr-FR" sz="2400" b="1" dirty="0"/>
              <a:t>Préparé par Sydney Elaine Butler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fr-FR" sz="2400" b="1" dirty="0"/>
              <a:t>Fondateur de Accessible </a:t>
            </a:r>
            <a:r>
              <a:rPr lang="fr-FR" sz="2400" b="1" dirty="0" err="1"/>
              <a:t>Creates</a:t>
            </a:r>
            <a:endParaRPr lang="en-US" sz="2400" b="1" dirty="0"/>
          </a:p>
        </p:txBody>
      </p:sp>
      <p:pic>
        <p:nvPicPr>
          <p:cNvPr id="7" name="Picture 6" descr="Rainbow Infinity Sign">
            <a:extLst>
              <a:ext uri="{FF2B5EF4-FFF2-40B4-BE49-F238E27FC236}">
                <a16:creationId xmlns:a16="http://schemas.microsoft.com/office/drawing/2014/main" id="{C8733CC0-244B-46E9-B524-706DE45D4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1268" y="185194"/>
            <a:ext cx="2146079" cy="937632"/>
          </a:xfrm>
          <a:prstGeom prst="rect">
            <a:avLst/>
          </a:prstGeom>
        </p:spPr>
      </p:pic>
      <p:pic>
        <p:nvPicPr>
          <p:cNvPr id="5" name="Picture 4" descr="Accessible Creates Logo">
            <a:extLst>
              <a:ext uri="{FF2B5EF4-FFF2-40B4-BE49-F238E27FC236}">
                <a16:creationId xmlns:a16="http://schemas.microsoft.com/office/drawing/2014/main" id="{38732EEA-6784-DD2A-EA08-3732BFF37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9981" y="4537276"/>
            <a:ext cx="2373517" cy="237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34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875C19A-1AAE-476A-A316-A2CF92D76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9425" y="476250"/>
            <a:ext cx="11214100" cy="646331"/>
          </a:xfrm>
        </p:spPr>
        <p:txBody>
          <a:bodyPr/>
          <a:lstStyle/>
          <a:p>
            <a:pPr algn="ctr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Ordre du jour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F2BC084-E6DB-4DE7-B309-042A85EBA7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1267428"/>
            <a:ext cx="12192000" cy="559057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sz="2400" dirty="0"/>
              <a:t>Stratégies de recrutement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Entrevue inclusive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Intégration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Conserver les stratégies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Utilisation des politiques et des procédures</a:t>
            </a: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9800F6-D571-48C4-8466-12AA1ADB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486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BD8413-C238-49D7-A4E1-E8FEF1811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12" y="6007000"/>
            <a:ext cx="6412739" cy="308075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Vous souhaitez donc embaucher un candidat </a:t>
            </a:r>
            <a:r>
              <a:rPr lang="fr-FR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neurodivers</a:t>
            </a:r>
            <a:r>
              <a:rPr lang="fr-F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ou handicapé pour un poste ?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24BF10-2B55-43AB-9F77-F1A14103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737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02C9A-222F-4628-9D27-07AC80099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0989" y="681037"/>
            <a:ext cx="11214100" cy="646331"/>
          </a:xfrm>
        </p:spPr>
        <p:txBody>
          <a:bodyPr/>
          <a:lstStyle/>
          <a:p>
            <a:pPr algn="ctr"/>
            <a:r>
              <a:rPr lang="en-CA" sz="4000" dirty="0" err="1">
                <a:latin typeface="+mn-lt"/>
              </a:rPr>
              <a:t>Recrutement</a:t>
            </a:r>
            <a:endParaRPr lang="en-CA" sz="4000" dirty="0">
              <a:latin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32D1BF-950D-4253-9387-AD2469CE2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5411C-6608-4E21-9A94-53B0FCBA3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398" y="1327124"/>
            <a:ext cx="11467136" cy="498795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fr-FR" sz="2400" dirty="0"/>
              <a:t>Commence par un processus de recrutement, d’entrevue et d’embauche accessible</a:t>
            </a:r>
          </a:p>
          <a:p>
            <a:pPr>
              <a:lnSpc>
                <a:spcPct val="200000"/>
              </a:lnSpc>
            </a:pPr>
            <a:r>
              <a:rPr lang="fr-FR" sz="2400" dirty="0"/>
              <a:t>Comprendre les obstacles, puis éliminer les obstacles dans le processus d’embauche</a:t>
            </a:r>
          </a:p>
          <a:p>
            <a:pPr>
              <a:lnSpc>
                <a:spcPct val="200000"/>
              </a:lnSpc>
            </a:pPr>
            <a:r>
              <a:rPr lang="fr-FR" sz="2400" dirty="0"/>
              <a:t>S’assurer que le site Web est à la hauteur des directives WCAG pour assurer l’accessibilité</a:t>
            </a:r>
          </a:p>
          <a:p>
            <a:pPr>
              <a:lnSpc>
                <a:spcPct val="200000"/>
              </a:lnSpc>
            </a:pPr>
            <a:r>
              <a:rPr lang="fr-FR" sz="2400" dirty="0"/>
              <a:t>Déclaration d’adaptation pour les candidats</a:t>
            </a:r>
          </a:p>
          <a:p>
            <a:pPr>
              <a:lnSpc>
                <a:spcPct val="200000"/>
              </a:lnSpc>
            </a:pPr>
            <a:r>
              <a:rPr lang="fr-FR" sz="2400" dirty="0"/>
              <a:t>Modifier les offres d’emploi pour utiliser un langage plus accessible et inclusif</a:t>
            </a:r>
          </a:p>
          <a:p>
            <a:pPr>
              <a:lnSpc>
                <a:spcPct val="200000"/>
              </a:lnSpc>
            </a:pPr>
            <a:r>
              <a:rPr lang="fr-FR" sz="2400" dirty="0"/>
              <a:t>Indiquez clairement que l’entreprise accueille les talents </a:t>
            </a:r>
            <a:r>
              <a:rPr lang="fr-FR" sz="2400" dirty="0" err="1"/>
              <a:t>neurodivers</a:t>
            </a:r>
            <a:r>
              <a:rPr lang="fr-FR" sz="2400" dirty="0"/>
              <a:t> et handicapés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143773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BD8413-C238-49D7-A4E1-E8FEF1811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496" y="3048585"/>
            <a:ext cx="8739252" cy="166231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Mener un processus d’entrevue inclusif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24BF10-2B55-43AB-9F77-F1A14103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275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02C9A-222F-4628-9D27-07AC80099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114" y="196762"/>
            <a:ext cx="6801252" cy="1200329"/>
          </a:xfrm>
        </p:spPr>
        <p:txBody>
          <a:bodyPr/>
          <a:lstStyle/>
          <a:p>
            <a:pPr algn="ctr"/>
            <a:r>
              <a:rPr lang="fr-FR" sz="4000" dirty="0">
                <a:latin typeface="+mn-lt"/>
              </a:rPr>
              <a:t>Mener un processus d’entrevue inclusif </a:t>
            </a:r>
            <a:endParaRPr lang="en-CA" sz="4000" dirty="0">
              <a:latin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32D1BF-950D-4253-9387-AD2469CE2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5411C-6608-4E21-9A94-53B0FCBA3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65" y="1327367"/>
            <a:ext cx="12155035" cy="484959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2400" dirty="0"/>
              <a:t>Demander si des mesures d’adaptation sont nécessaires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« Avez-vous des besoins en matière d’accessibilité ? »</a:t>
            </a:r>
          </a:p>
          <a:p>
            <a:pPr lvl="1">
              <a:lnSpc>
                <a:spcPct val="150000"/>
              </a:lnSpc>
            </a:pPr>
            <a:r>
              <a:rPr lang="fr-FR" sz="2000" dirty="0"/>
              <a:t>« J’ai besoin de besoins en matière d’accessibilité »</a:t>
            </a:r>
          </a:p>
          <a:p>
            <a:pPr lvl="1">
              <a:lnSpc>
                <a:spcPct val="150000"/>
              </a:lnSpc>
            </a:pPr>
            <a:r>
              <a:rPr lang="fr-FR" sz="2000" dirty="0"/>
              <a:t>« Oui »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Pas le droit de demander un handicap, mais dites que vous allez aider.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Logements (enregistrement, fournir plus ou moins au besoin)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Sous-titrage codé pour TOUTES les entrevues virtuelles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445067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02C9A-222F-4628-9D27-07AC80099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0989" y="681037"/>
            <a:ext cx="11214100" cy="646331"/>
          </a:xfrm>
        </p:spPr>
        <p:txBody>
          <a:bodyPr/>
          <a:lstStyle/>
          <a:p>
            <a:pPr algn="ctr"/>
            <a:r>
              <a:rPr lang="en-CA" sz="4000" dirty="0" err="1">
                <a:latin typeface="+mn-lt"/>
              </a:rPr>
              <a:t>Entrevue</a:t>
            </a:r>
            <a:r>
              <a:rPr lang="en-CA" sz="4000" dirty="0">
                <a:latin typeface="+mn-lt"/>
              </a:rPr>
              <a:t> inclusive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32D1BF-950D-4253-9387-AD2469CE2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5411C-6608-4E21-9A94-53B0FCBA3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30068"/>
            <a:ext cx="12107119" cy="562793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2400" dirty="0"/>
              <a:t>Répondre à des questions lors de la demande d’entrevue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Reformuler les questions au besoin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Prévoir suffisamment de temps pour répondre à la question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Assurez-vous que la personne comprend la question posée</a:t>
            </a:r>
          </a:p>
          <a:p>
            <a:pPr lvl="1">
              <a:lnSpc>
                <a:spcPct val="150000"/>
              </a:lnSpc>
            </a:pPr>
            <a:r>
              <a:rPr lang="fr-FR" sz="2000" dirty="0"/>
              <a:t>« Comprenez-vous la question ? »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1430226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BD8413-C238-49D7-A4E1-E8FEF1811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55009" y="2896564"/>
            <a:ext cx="9757823" cy="1731758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Intégration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24BF10-2B55-43AB-9F77-F1A14103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200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02C9A-222F-4628-9D27-07AC80099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22255" y="715761"/>
            <a:ext cx="11214100" cy="646331"/>
          </a:xfrm>
        </p:spPr>
        <p:txBody>
          <a:bodyPr/>
          <a:lstStyle/>
          <a:p>
            <a:pPr algn="ctr"/>
            <a:r>
              <a:rPr lang="en-CA" sz="4000" dirty="0" err="1">
                <a:latin typeface="+mn-lt"/>
              </a:rPr>
              <a:t>Intégration</a:t>
            </a:r>
            <a:r>
              <a:rPr lang="en-CA" sz="4000" dirty="0">
                <a:latin typeface="+mn-lt"/>
              </a:rPr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32D1BF-950D-4253-9387-AD2469CE2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5411C-6608-4E21-9A94-53B0FCBA3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30068"/>
            <a:ext cx="12107119" cy="562793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Obtenez de l’aide sur les processus d’audit et les stratégies d’intégration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Formation sur l’invalidité et la neurodiversité pour l’ensemble du personnel, mais surtout les gestionnaires et les superviseurs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S’Assurer Que Les Descriptions De Travail Reflètent Fidèlement Les Responsabilités Du Poste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Offrir plusieurs modes de communication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Examiner et faire auditer l’intégration actuelle pour les personnes handicapées et les personnes atteintes de neurodiversité</a:t>
            </a:r>
            <a:endParaRPr lang="en-US" sz="240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282151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BD8413-C238-49D7-A4E1-E8FEF1811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6584" y="2711369"/>
            <a:ext cx="9757823" cy="1731758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Retenir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les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stratégies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24BF10-2B55-43AB-9F77-F1A14103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641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02C9A-222F-4628-9D27-07AC80099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0989" y="681037"/>
            <a:ext cx="11214100" cy="646331"/>
          </a:xfrm>
        </p:spPr>
        <p:txBody>
          <a:bodyPr/>
          <a:lstStyle/>
          <a:p>
            <a:pPr algn="ctr"/>
            <a:r>
              <a:rPr lang="en-CA" sz="4000" dirty="0" err="1">
                <a:latin typeface="+mn-lt"/>
              </a:rPr>
              <a:t>Retenir</a:t>
            </a:r>
            <a:endParaRPr lang="en-CA" sz="4000" dirty="0">
              <a:latin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32D1BF-950D-4253-9387-AD2469CE2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5411C-6608-4E21-9A94-53B0FCBA3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7368"/>
            <a:ext cx="11658600" cy="4987707"/>
          </a:xfrm>
        </p:spPr>
        <p:txBody>
          <a:bodyPr>
            <a:normAutofit fontScale="92500" lnSpcReduction="10000"/>
          </a:bodyPr>
          <a:lstStyle/>
          <a:p>
            <a:pPr lvl="1">
              <a:lnSpc>
                <a:spcPct val="200000"/>
              </a:lnSpc>
            </a:pPr>
            <a:r>
              <a:rPr lang="fr-FR" dirty="0"/>
              <a:t>Ayez une conversation avec votre(vos) employé(s) </a:t>
            </a:r>
            <a:r>
              <a:rPr lang="fr-FR" dirty="0" err="1"/>
              <a:t>neurodivers</a:t>
            </a:r>
            <a:r>
              <a:rPr lang="fr-FR" dirty="0"/>
              <a:t> ou handicapé(s)</a:t>
            </a:r>
          </a:p>
          <a:p>
            <a:pPr lvl="1">
              <a:lnSpc>
                <a:spcPct val="200000"/>
              </a:lnSpc>
            </a:pPr>
            <a:r>
              <a:rPr lang="fr-FR" dirty="0"/>
              <a:t>Écoutez attentivement les employés </a:t>
            </a:r>
            <a:r>
              <a:rPr lang="fr-FR" dirty="0" err="1"/>
              <a:t>neurodivers</a:t>
            </a:r>
            <a:r>
              <a:rPr lang="fr-FR" dirty="0"/>
              <a:t> ou handicapés lorsqu’ils parlent</a:t>
            </a:r>
          </a:p>
          <a:p>
            <a:pPr lvl="1">
              <a:lnSpc>
                <a:spcPct val="200000"/>
              </a:lnSpc>
            </a:pPr>
            <a:r>
              <a:rPr lang="fr-FR" dirty="0"/>
              <a:t>Évaluez votre culture envers les employés </a:t>
            </a:r>
            <a:r>
              <a:rPr lang="fr-FR" dirty="0" err="1"/>
              <a:t>neurodivers</a:t>
            </a:r>
            <a:r>
              <a:rPr lang="fr-FR" dirty="0"/>
              <a:t> ou handicapés en leur demandant ce qu’ils pensent de la culture</a:t>
            </a:r>
          </a:p>
          <a:p>
            <a:pPr lvl="1">
              <a:lnSpc>
                <a:spcPct val="200000"/>
              </a:lnSpc>
            </a:pPr>
            <a:r>
              <a:rPr lang="fr-FR" dirty="0"/>
              <a:t>Prendre des mesures d’adaptation en fonction de ce que l’employé dit qu’il n’a pas besoin de ce que vous supposez</a:t>
            </a:r>
          </a:p>
          <a:p>
            <a:pPr lvl="1">
              <a:lnSpc>
                <a:spcPct val="200000"/>
              </a:lnSpc>
            </a:pPr>
            <a:r>
              <a:rPr lang="fr-FR" dirty="0"/>
              <a:t>Donnez-leur les ressources dont ils ont besoin pour réussir</a:t>
            </a:r>
            <a:endParaRPr lang="en-CA" sz="2000" dirty="0"/>
          </a:p>
          <a:p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981207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BD8413-C238-49D7-A4E1-E8FEF1811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048" y="2954438"/>
            <a:ext cx="8067920" cy="1987952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Comment créer des politiques et des procédures inclusives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24BF10-2B55-43AB-9F77-F1A14103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901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02C9A-222F-4628-9D27-07AC80099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409" y="306927"/>
            <a:ext cx="7298964" cy="1200329"/>
          </a:xfrm>
        </p:spPr>
        <p:txBody>
          <a:bodyPr/>
          <a:lstStyle/>
          <a:p>
            <a:pPr algn="ctr"/>
            <a:r>
              <a:rPr lang="en-CA" sz="4000" dirty="0">
                <a:latin typeface="+mn-lt"/>
              </a:rPr>
              <a:t>Politiques et </a:t>
            </a:r>
            <a:r>
              <a:rPr lang="en-CA" sz="4000" dirty="0" err="1">
                <a:latin typeface="+mn-lt"/>
              </a:rPr>
              <a:t>procédures</a:t>
            </a:r>
            <a:r>
              <a:rPr lang="en-CA" sz="4000" dirty="0">
                <a:latin typeface="+mn-lt"/>
              </a:rPr>
              <a:t> </a:t>
            </a:r>
            <a:r>
              <a:rPr lang="en-CA" sz="4000" dirty="0" err="1">
                <a:latin typeface="+mn-lt"/>
              </a:rPr>
              <a:t>inclusives</a:t>
            </a:r>
            <a:endParaRPr lang="en-CA" sz="4000" dirty="0">
              <a:latin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32D1BF-950D-4253-9387-AD2469CE2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13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5411C-6608-4E21-9A94-53B0FCBA3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327368"/>
            <a:ext cx="11658601" cy="4987707"/>
          </a:xfrm>
        </p:spPr>
        <p:txBody>
          <a:bodyPr>
            <a:normAutofit fontScale="92500"/>
          </a:bodyPr>
          <a:lstStyle/>
          <a:p>
            <a:pPr lvl="1">
              <a:lnSpc>
                <a:spcPct val="170000"/>
              </a:lnSpc>
            </a:pPr>
            <a:r>
              <a:rPr lang="fr-FR" b="1" dirty="0"/>
              <a:t>Évaluez vos politiques et procédures actuelles</a:t>
            </a:r>
          </a:p>
          <a:p>
            <a:pPr marL="457200" lvl="1" indent="0">
              <a:lnSpc>
                <a:spcPct val="170000"/>
              </a:lnSpc>
              <a:buNone/>
            </a:pPr>
            <a:r>
              <a:rPr lang="fr-FR" dirty="0"/>
              <a:t>Y a-t-il des obstacles, des limites ou des répercussions négatives sur ces employés ?</a:t>
            </a:r>
          </a:p>
          <a:p>
            <a:pPr marL="457200" lvl="1" indent="0">
              <a:lnSpc>
                <a:spcPct val="170000"/>
              </a:lnSpc>
              <a:buNone/>
            </a:pPr>
            <a:r>
              <a:rPr lang="fr-FR" b="1" dirty="0"/>
              <a:t>Avoir des politiques de diversité, d’inclusion et d’équité</a:t>
            </a:r>
          </a:p>
          <a:p>
            <a:pPr lvl="1">
              <a:lnSpc>
                <a:spcPct val="170000"/>
              </a:lnSpc>
            </a:pPr>
            <a:r>
              <a:rPr lang="fr-FR" dirty="0"/>
              <a:t>La diversité, l’équité et l’inclusion (DEI) est un terme utilisé pour décrire les politiques qui favorisent la représentation et la participation de différents groupes d’individus, y compris des personnes d’âges, de races et d’ethnies, de capacités et de handicaps, de genres, de religions, de cultures et d’orientations sexuelles différents.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3848505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02C9A-222F-4628-9D27-07AC80099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409" y="306927"/>
            <a:ext cx="7298964" cy="1200329"/>
          </a:xfrm>
        </p:spPr>
        <p:txBody>
          <a:bodyPr/>
          <a:lstStyle/>
          <a:p>
            <a:pPr algn="ctr"/>
            <a:r>
              <a:rPr lang="en-CA" sz="4000" dirty="0">
                <a:latin typeface="+mn-lt"/>
              </a:rPr>
              <a:t>Politiques et </a:t>
            </a:r>
            <a:r>
              <a:rPr lang="en-CA" sz="4000" dirty="0" err="1">
                <a:latin typeface="+mn-lt"/>
              </a:rPr>
              <a:t>procédures</a:t>
            </a:r>
            <a:r>
              <a:rPr lang="en-CA" sz="4000" dirty="0">
                <a:latin typeface="+mn-lt"/>
              </a:rPr>
              <a:t> </a:t>
            </a:r>
            <a:r>
              <a:rPr lang="en-CA" sz="4000" dirty="0" err="1">
                <a:latin typeface="+mn-lt"/>
              </a:rPr>
              <a:t>inclusives</a:t>
            </a:r>
            <a:r>
              <a:rPr lang="en-CA" sz="4000" dirty="0">
                <a:latin typeface="+mn-lt"/>
              </a:rPr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32D1BF-950D-4253-9387-AD2469CE2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14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5411C-6608-4E21-9A94-53B0FCBA3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327368"/>
            <a:ext cx="11658601" cy="4987707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70000"/>
              </a:lnSpc>
              <a:buNone/>
            </a:pPr>
            <a:r>
              <a:rPr lang="fr-FR" b="1" dirty="0"/>
              <a:t>Mettre en œuvre une politique d’adaptation</a:t>
            </a:r>
          </a:p>
          <a:p>
            <a:pPr lvl="1">
              <a:lnSpc>
                <a:spcPct val="170000"/>
              </a:lnSpc>
            </a:pPr>
            <a:r>
              <a:rPr lang="fr-FR" dirty="0"/>
              <a:t>la participation de différents groupes de personnes, y compris des personnes d’âges, de races et d’ethnies, de capacités et de handicaps, de genres, de religions, de cultures et d’orientations sexuelles différents.</a:t>
            </a:r>
            <a:endParaRPr lang="en-US" sz="2200" dirty="0"/>
          </a:p>
          <a:p>
            <a:pPr lvl="1"/>
            <a:endParaRPr lang="en-CA" dirty="0"/>
          </a:p>
          <a:p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342485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02C9A-222F-4628-9D27-07AC80099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409" y="306927"/>
            <a:ext cx="7298964" cy="646331"/>
          </a:xfrm>
        </p:spPr>
        <p:txBody>
          <a:bodyPr/>
          <a:lstStyle/>
          <a:p>
            <a:pPr algn="ctr"/>
            <a:r>
              <a:rPr lang="en-CA" sz="4000" dirty="0" err="1">
                <a:latin typeface="+mn-lt"/>
              </a:rPr>
              <a:t>Contactez</a:t>
            </a:r>
            <a:r>
              <a:rPr lang="en-CA" sz="4000" dirty="0">
                <a:latin typeface="+mn-lt"/>
              </a:rPr>
              <a:t>-nous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32D1BF-950D-4253-9387-AD2469CE2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15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5411C-6608-4E21-9A94-53B0FCBA3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8391"/>
            <a:ext cx="11658601" cy="4987707"/>
          </a:xfrm>
        </p:spPr>
        <p:txBody>
          <a:bodyPr>
            <a:normAutofit/>
          </a:bodyPr>
          <a:lstStyle/>
          <a:p>
            <a:pPr lvl="1"/>
            <a:r>
              <a:rPr lang="en-CA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Website: </a:t>
            </a:r>
            <a:r>
              <a:rPr lang="en-CA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https://www.accessiblecreates.ca/</a:t>
            </a:r>
            <a:endParaRPr lang="en-CA" dirty="0"/>
          </a:p>
          <a:p>
            <a:pPr lvl="1"/>
            <a:endParaRPr lang="en-CA" dirty="0"/>
          </a:p>
          <a:p>
            <a:pPr lvl="1"/>
            <a:r>
              <a:rPr lang="en-CA" b="1" dirty="0"/>
              <a:t>LinkedIn: </a:t>
            </a:r>
            <a:r>
              <a:rPr lang="en-CA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https://www.linkedin.com/company/accessible-creates/</a:t>
            </a:r>
            <a:endParaRPr lang="en-CA" dirty="0"/>
          </a:p>
          <a:p>
            <a:pPr lvl="1"/>
            <a:endParaRPr lang="en-CA" dirty="0"/>
          </a:p>
          <a:p>
            <a:pPr lvl="1"/>
            <a:r>
              <a:rPr lang="en-CA" b="1" dirty="0"/>
              <a:t> Instagram (</a:t>
            </a:r>
            <a:r>
              <a:rPr lang="en-CA" b="1" dirty="0" err="1"/>
              <a:t>en</a:t>
            </a:r>
            <a:r>
              <a:rPr lang="en-CA" b="1" dirty="0"/>
              <a:t>): </a:t>
            </a:r>
            <a:r>
              <a:rPr lang="en-CA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https://www.instagram.com/accessiblecreates/</a:t>
            </a:r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endParaRPr lang="en-CA" sz="2000" dirty="0"/>
          </a:p>
        </p:txBody>
      </p:sp>
      <p:pic>
        <p:nvPicPr>
          <p:cNvPr id="5" name="Picture 4" descr="Accessible Creates Logo">
            <a:extLst>
              <a:ext uri="{FF2B5EF4-FFF2-40B4-BE49-F238E27FC236}">
                <a16:creationId xmlns:a16="http://schemas.microsoft.com/office/drawing/2014/main" id="{77558DB6-9D8D-CE33-9A9E-B678CC180A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4686" y="2852247"/>
            <a:ext cx="3462828" cy="346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253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BE5BF-9922-45FB-8F3F-4446D40A0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1090" y="2665071"/>
            <a:ext cx="9233750" cy="188378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b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Merci!</a:t>
            </a:r>
            <a:endParaRPr lang="en-GB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9771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6D6E71"/>
      </a:dk2>
      <a:lt2>
        <a:srgbClr val="58595B"/>
      </a:lt2>
      <a:accent1>
        <a:srgbClr val="0065A4"/>
      </a:accent1>
      <a:accent2>
        <a:srgbClr val="47C3D3"/>
      </a:accent2>
      <a:accent3>
        <a:srgbClr val="8F2D63"/>
      </a:accent3>
      <a:accent4>
        <a:srgbClr val="1A6871"/>
      </a:accent4>
      <a:accent5>
        <a:srgbClr val="0C4360"/>
      </a:accent5>
      <a:accent6>
        <a:srgbClr val="F47735"/>
      </a:accent6>
      <a:hlink>
        <a:srgbClr val="00559A"/>
      </a:hlink>
      <a:folHlink>
        <a:srgbClr val="595851"/>
      </a:folHlink>
    </a:clrScheme>
    <a:fontScheme name="Custom 3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687569_Modern blue presentation_AAS_v5" id="{C7B59113-CD15-4341-96CA-86E715D5BE98}" vid="{5A8FDAEB-3DF3-4B3C-A708-49813F8D6F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BEEE064259734EBC4DA888343C829E" ma:contentTypeVersion="14" ma:contentTypeDescription="Create a new document." ma:contentTypeScope="" ma:versionID="eb468653011a13fed5548e7aef7bfc2e">
  <xsd:schema xmlns:xsd="http://www.w3.org/2001/XMLSchema" xmlns:xs="http://www.w3.org/2001/XMLSchema" xmlns:p="http://schemas.microsoft.com/office/2006/metadata/properties" xmlns:ns2="a7d86d78-0ff1-41f0-ab23-d2692a4332af" xmlns:ns3="b6394e7d-bb77-4d04-b189-d6980e0b1240" targetNamespace="http://schemas.microsoft.com/office/2006/metadata/properties" ma:root="true" ma:fieldsID="6905218f4ff063b40ca49a697a88c4cf" ns2:_="" ns3:_="">
    <xsd:import namespace="a7d86d78-0ff1-41f0-ab23-d2692a4332af"/>
    <xsd:import namespace="b6394e7d-bb77-4d04-b189-d6980e0b12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6d78-0ff1-41f0-ab23-d2692a4332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686fead-1ccd-4025-a17a-cc234994b5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94e7d-bb77-4d04-b189-d6980e0b12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416d3083-27d8-4e01-b210-884fb404e502}" ma:internalName="TaxCatchAll" ma:showField="CatchAllData" ma:web="b6394e7d-bb77-4d04-b189-d6980e0b12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d86d78-0ff1-41f0-ab23-d2692a4332af">
      <Terms xmlns="http://schemas.microsoft.com/office/infopath/2007/PartnerControls"/>
    </lcf76f155ced4ddcb4097134ff3c332f>
    <TaxCatchAll xmlns="b6394e7d-bb77-4d04-b189-d6980e0b1240" xsi:nil="true"/>
  </documentManagement>
</p:properties>
</file>

<file path=customXml/itemProps1.xml><?xml version="1.0" encoding="utf-8"?>
<ds:datastoreItem xmlns:ds="http://schemas.openxmlformats.org/officeDocument/2006/customXml" ds:itemID="{5B26E0C9-B2AA-42E6-97B6-E1B7D9EAF12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F21FE9-E8CE-4A8F-A347-A255B178D029}"/>
</file>

<file path=customXml/itemProps3.xml><?xml version="1.0" encoding="utf-8"?>
<ds:datastoreItem xmlns:ds="http://schemas.openxmlformats.org/officeDocument/2006/customXml" ds:itemID="{F5757914-1161-4661-9696-421FD6935CDD}">
  <ds:schemaRefs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elements/1.1/"/>
    <ds:schemaRef ds:uri="16c05727-aa75-4e4a-9b5f-8a80a1165891"/>
    <ds:schemaRef ds:uri="71af3243-3dd4-4a8d-8c0d-dd76da1f02a5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Modern blue presentation</Template>
  <TotalTime>2089</TotalTime>
  <Words>574</Words>
  <Application>Microsoft Office PowerPoint</Application>
  <PresentationFormat>Widescreen</PresentationFormat>
  <Paragraphs>78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Trade Gothic LT Pro</vt:lpstr>
      <vt:lpstr>Trebuchet MS</vt:lpstr>
      <vt:lpstr>Office Theme</vt:lpstr>
      <vt:lpstr>Embauche et maintien en poste de talents handicapés et neurodivers</vt:lpstr>
      <vt:lpstr>Ordre du jour</vt:lpstr>
      <vt:lpstr>Vous souhaitez donc embaucher un candidat neurodivers ou handicapé pour un poste ?</vt:lpstr>
      <vt:lpstr>Recrutement</vt:lpstr>
      <vt:lpstr>Mener un processus d’entrevue inclusif</vt:lpstr>
      <vt:lpstr>Mener un processus d’entrevue inclusif </vt:lpstr>
      <vt:lpstr>Entrevue inclusive</vt:lpstr>
      <vt:lpstr>Intégration</vt:lpstr>
      <vt:lpstr>Intégration </vt:lpstr>
      <vt:lpstr>Retenir les stratégies</vt:lpstr>
      <vt:lpstr>Retenir</vt:lpstr>
      <vt:lpstr>Comment créer des politiques et des procédures inclusives</vt:lpstr>
      <vt:lpstr>Politiques et procédures inclusives</vt:lpstr>
      <vt:lpstr>Politiques et procédures inclusives </vt:lpstr>
      <vt:lpstr>Contactez-nous</vt:lpstr>
      <vt:lpstr> Merci!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Supporting Neurodiversity in the Workplace</dc:title>
  <dc:creator>Sydney E. Butler</dc:creator>
  <cp:lastModifiedBy>Sydney</cp:lastModifiedBy>
  <cp:revision>25</cp:revision>
  <dcterms:created xsi:type="dcterms:W3CDTF">2021-08-11T01:31:41Z</dcterms:created>
  <dcterms:modified xsi:type="dcterms:W3CDTF">2024-04-22T16:25:46Z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0x0101008CBEEE064259734EBC4DA888343C829E</vt:lpwstr>
  </property>
</Properties>
</file>