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4"/>
    <p:sldMasterId id="2147483754" r:id="rId5"/>
    <p:sldMasterId id="2147483774" r:id="rId6"/>
    <p:sldMasterId id="2147483686" r:id="rId7"/>
  </p:sldMasterIdLst>
  <p:notesMasterIdLst>
    <p:notesMasterId r:id="rId35"/>
  </p:notesMasterIdLst>
  <p:handoutMasterIdLst>
    <p:handoutMasterId r:id="rId36"/>
  </p:handoutMasterIdLst>
  <p:sldIdLst>
    <p:sldId id="556" r:id="rId8"/>
    <p:sldId id="267" r:id="rId9"/>
    <p:sldId id="307" r:id="rId10"/>
    <p:sldId id="1519" r:id="rId11"/>
    <p:sldId id="1542" r:id="rId12"/>
    <p:sldId id="755" r:id="rId13"/>
    <p:sldId id="603" r:id="rId14"/>
    <p:sldId id="768" r:id="rId15"/>
    <p:sldId id="772" r:id="rId16"/>
    <p:sldId id="770" r:id="rId17"/>
    <p:sldId id="1520" r:id="rId18"/>
    <p:sldId id="765" r:id="rId19"/>
    <p:sldId id="559" r:id="rId20"/>
    <p:sldId id="1536" r:id="rId21"/>
    <p:sldId id="786" r:id="rId22"/>
    <p:sldId id="308" r:id="rId23"/>
    <p:sldId id="1544" r:id="rId24"/>
    <p:sldId id="590" r:id="rId25"/>
    <p:sldId id="1546" r:id="rId26"/>
    <p:sldId id="1551" r:id="rId27"/>
    <p:sldId id="1548" r:id="rId28"/>
    <p:sldId id="1530" r:id="rId29"/>
    <p:sldId id="1533" r:id="rId30"/>
    <p:sldId id="1552" r:id="rId31"/>
    <p:sldId id="1529" r:id="rId32"/>
    <p:sldId id="1521" r:id="rId33"/>
    <p:sldId id="76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7368" userDrawn="1">
          <p15:clr>
            <a:srgbClr val="A4A3A4"/>
          </p15:clr>
        </p15:guide>
        <p15:guide id="4" orient="horz" pos="36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chi Khandekar" initials="PK" lastIdx="1" clrIdx="0">
    <p:extLst>
      <p:ext uri="{19B8F6BF-5375-455C-9EA6-DF929625EA0E}">
        <p15:presenceInfo xmlns:p15="http://schemas.microsoft.com/office/powerpoint/2012/main" userId="S::prachi.khandekar@mcgill.ca::667c1aa1-b795-417e-b99b-26e698ec649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B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D1C0FA-95BF-C44F-A1D9-EFC2EDFCCD2E}" v="2835" dt="2024-04-14T19:49:16.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88"/>
    <p:restoredTop sz="66395"/>
  </p:normalViewPr>
  <p:slideViewPr>
    <p:cSldViewPr snapToGrid="0">
      <p:cViewPr varScale="1">
        <p:scale>
          <a:sx n="82" d="100"/>
          <a:sy n="82" d="100"/>
        </p:scale>
        <p:origin x="952" y="184"/>
      </p:cViewPr>
      <p:guideLst>
        <p:guide pos="7368"/>
        <p:guide orient="horz" pos="3648"/>
      </p:guideLst>
    </p:cSldViewPr>
  </p:slideViewPr>
  <p:outlineViewPr>
    <p:cViewPr>
      <p:scale>
        <a:sx n="33" d="100"/>
        <a:sy n="33" d="100"/>
      </p:scale>
      <p:origin x="0" y="-1312"/>
    </p:cViewPr>
  </p:outlineViewPr>
  <p:notesTextViewPr>
    <p:cViewPr>
      <p:scale>
        <a:sx n="215" d="100"/>
        <a:sy n="215"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C6F68A-0554-4DE4-A1A5-B198CC4E1F37}" type="datetimeFigureOut">
              <a:rPr lang="en-US" smtClean="0"/>
              <a:t>4/22/24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B0ECDB-3B7D-402B-A25D-216941630F4A}" type="slidenum">
              <a:rPr lang="en-US" smtClean="0"/>
              <a:t>‹#›</a:t>
            </a:fld>
            <a:endParaRPr lang="en-US" dirty="0"/>
          </a:p>
        </p:txBody>
      </p:sp>
    </p:spTree>
    <p:extLst>
      <p:ext uri="{BB962C8B-B14F-4D97-AF65-F5344CB8AC3E}">
        <p14:creationId xmlns:p14="http://schemas.microsoft.com/office/powerpoint/2010/main" val="1912392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21AD2-5A7C-D349-933D-4208F4DB2BBC}" type="datetimeFigureOut">
              <a:rPr lang="en-GB" smtClean="0"/>
              <a:t>22/04/2024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BDB591-039D-664B-9A5C-382E99268966}" type="slidenum">
              <a:rPr lang="en-GB" smtClean="0"/>
              <a:t>‹#›</a:t>
            </a:fld>
            <a:endParaRPr lang="en-GB" dirty="0"/>
          </a:p>
        </p:txBody>
      </p:sp>
    </p:spTree>
    <p:extLst>
      <p:ext uri="{BB962C8B-B14F-4D97-AF65-F5344CB8AC3E}">
        <p14:creationId xmlns:p14="http://schemas.microsoft.com/office/powerpoint/2010/main" val="2695861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mcgill.ca/provost/files/provost/final_report_-_clean_-_270617.pdf"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mcgill.ca/indigenous/about-0/truth-and-reconciliation" TargetMode="External"/><Relationship Id="rId4" Type="http://schemas.openxmlformats.org/officeDocument/2006/relationships/hyperlink" Target="https://www.mcgill.ca/indigenous/file/11969/download?token=cQoc3s02"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This event is taking place on land </a:t>
            </a:r>
            <a:r>
              <a:rPr lang="en-CA" sz="1200" dirty="0">
                <a:solidFill>
                  <a:srgbClr val="FFFFFF"/>
                </a:solidFill>
              </a:rPr>
              <a:t>which has long served as a site of meeting and exchange amongst Indigenous peoples, including the Haudenosaunee and Anishinabeg nations. We acknowledge and thank the diverse Indigenous peoples whose presence marks this territory on which peoples of the world now gather.</a:t>
            </a:r>
            <a:endParaRPr lang="en-CA" dirty="0"/>
          </a:p>
          <a:p>
            <a:endParaRPr lang="en-CA" dirty="0"/>
          </a:p>
          <a:p>
            <a:r>
              <a:rPr lang="en-CA" dirty="0"/>
              <a:t>In acknowledging the land and what that means in the context of my presentation, I’m recognizing our digital spaces should reflect commitments our institutions make in regard to acknowledging and respecting Indigenous Peoples.</a:t>
            </a:r>
          </a:p>
          <a:p>
            <a:endParaRPr lang="en-CA" dirty="0"/>
          </a:p>
          <a:p>
            <a:r>
              <a:rPr lang="en-CA" dirty="0"/>
              <a:t>As this presentation will be made available online, this acknowledgment extends to locations of online viewers and I encourage you to visit </a:t>
            </a:r>
            <a:r>
              <a:rPr lang="en-CA" b="1" dirty="0"/>
              <a:t>www.whose.land </a:t>
            </a:r>
            <a:r>
              <a:rPr lang="en-CA" dirty="0"/>
              <a:t>to learn about the Indigenous Peoples in your area. </a:t>
            </a:r>
          </a:p>
        </p:txBody>
      </p:sp>
      <p:sp>
        <p:nvSpPr>
          <p:cNvPr id="4" name="Slide Number Placeholder 3"/>
          <p:cNvSpPr>
            <a:spLocks noGrp="1"/>
          </p:cNvSpPr>
          <p:nvPr>
            <p:ph type="sldNum" sz="quarter" idx="5"/>
          </p:nvPr>
        </p:nvSpPr>
        <p:spPr/>
        <p:txBody>
          <a:bodyPr/>
          <a:lstStyle/>
          <a:p>
            <a:fld id="{285B4163-86C3-D249-A19C-FFC8246F9773}" type="slidenum">
              <a:rPr lang="en-GB" smtClean="0"/>
              <a:t>1</a:t>
            </a:fld>
            <a:endParaRPr lang="en-GB" dirty="0"/>
          </a:p>
        </p:txBody>
      </p:sp>
    </p:spTree>
    <p:extLst>
      <p:ext uri="{BB962C8B-B14F-4D97-AF65-F5344CB8AC3E}">
        <p14:creationId xmlns:p14="http://schemas.microsoft.com/office/powerpoint/2010/main" val="2230455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Thanks so much for attending our presentation today, Accessibility and inclusion best practices for websites. </a:t>
            </a:r>
          </a:p>
          <a:p>
            <a:endParaRPr lang="en-GB" dirty="0"/>
          </a:p>
          <a:p>
            <a:r>
              <a:rPr lang="en-GB" dirty="0"/>
              <a:t>When we talk about promoting accessibility and inclusion in our institutional environments, our digital spaces maybe aren’t always the first areas to come to mind. </a:t>
            </a:r>
          </a:p>
          <a:p>
            <a:endParaRPr lang="en-GB" dirty="0"/>
          </a:p>
          <a:p>
            <a:r>
              <a:rPr lang="en-GB" dirty="0"/>
              <a:t>And similarly, when we consider how to improve our online experiences for our audiences, applying accessibility and inclusion concepts isn’t always at the top of list of to-do items.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But recognizing the importance of accessibility and inclusion, and what our digital spaces mean to our communities I know many of us have started to take actions to make these aspects of the work we do a high priority and for some it’s become, the highest priority. But what exactly does this look like for us, communication professionals working in higher education?</a:t>
            </a:r>
          </a:p>
        </p:txBody>
      </p:sp>
      <p:sp>
        <p:nvSpPr>
          <p:cNvPr id="4" name="Slide Number Placeholder 3"/>
          <p:cNvSpPr>
            <a:spLocks noGrp="1"/>
          </p:cNvSpPr>
          <p:nvPr>
            <p:ph type="sldNum" sz="quarter" idx="5"/>
          </p:nvPr>
        </p:nvSpPr>
        <p:spPr/>
        <p:txBody>
          <a:bodyPr/>
          <a:lstStyle/>
          <a:p>
            <a:fld id="{0BBDB591-039D-664B-9A5C-382E99268966}" type="slidenum">
              <a:rPr lang="en-GB" smtClean="0"/>
              <a:t>2</a:t>
            </a:fld>
            <a:endParaRPr lang="en-GB" dirty="0"/>
          </a:p>
        </p:txBody>
      </p:sp>
    </p:spTree>
    <p:extLst>
      <p:ext uri="{BB962C8B-B14F-4D97-AF65-F5344CB8AC3E}">
        <p14:creationId xmlns:p14="http://schemas.microsoft.com/office/powerpoint/2010/main" val="101462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name is Joyce Peralta…</a:t>
            </a:r>
          </a:p>
          <a:p>
            <a:r>
              <a:rPr lang="en-GB" dirty="0"/>
              <a:t>McGill is the 4</a:t>
            </a:r>
            <a:r>
              <a:rPr lang="en-GB" baseline="30000" dirty="0"/>
              <a:t>th</a:t>
            </a:r>
            <a:r>
              <a:rPr lang="en-GB" dirty="0"/>
              <a:t> post secondary institution I’ve worked at.</a:t>
            </a:r>
          </a:p>
          <a:p>
            <a:r>
              <a:rPr lang="en-GB" dirty="0"/>
              <a:t>And I’m pleased to be here today with my co-presenter…</a:t>
            </a:r>
          </a:p>
          <a:p>
            <a:endParaRPr lang="en-GB" dirty="0"/>
          </a:p>
          <a:p>
            <a:r>
              <a:rPr lang="en-GB" dirty="0"/>
              <a:t>Our team, Digital Communications, </a:t>
            </a:r>
            <a:r>
              <a:rPr lang="en-CA" dirty="0"/>
              <a:t>develops and executes McGill’s digital strategy which aims to promote and support our brand and mission. Our team has expertise in many areas related to web design and development, but we aren’t subject matter experts when it comes to EDI.</a:t>
            </a:r>
          </a:p>
          <a:p>
            <a:endParaRPr lang="en-CA" dirty="0"/>
          </a:p>
          <a:p>
            <a:r>
              <a:rPr lang="en-CA" dirty="0"/>
              <a:t>That’s why we really appreciate the opportunity to work closely with our Equity team. I’m not exactly sure how successful our efforts would have been if we hadn’t developed this connection.</a:t>
            </a:r>
            <a:endParaRPr lang="en-GB" dirty="0"/>
          </a:p>
        </p:txBody>
      </p:sp>
      <p:sp>
        <p:nvSpPr>
          <p:cNvPr id="4" name="Slide Number Placeholder 3"/>
          <p:cNvSpPr>
            <a:spLocks noGrp="1"/>
          </p:cNvSpPr>
          <p:nvPr>
            <p:ph type="sldNum" sz="quarter" idx="5"/>
          </p:nvPr>
        </p:nvSpPr>
        <p:spPr/>
        <p:txBody>
          <a:bodyPr/>
          <a:lstStyle/>
          <a:p>
            <a:fld id="{28238200-9B2E-C84E-BA70-9603B51A5EB1}" type="slidenum">
              <a:rPr lang="en-GB" smtClean="0"/>
              <a:t>3</a:t>
            </a:fld>
            <a:endParaRPr lang="en-GB" dirty="0"/>
          </a:p>
        </p:txBody>
      </p:sp>
    </p:spTree>
    <p:extLst>
      <p:ext uri="{BB962C8B-B14F-4D97-AF65-F5344CB8AC3E}">
        <p14:creationId xmlns:p14="http://schemas.microsoft.com/office/powerpoint/2010/main" val="653987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here’s a snapshot of what our web landscape looks like: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Similar to many of your own environments, McGill has a large, de-centralized network of websites comprised of about 1000 sites on our centrally supported CMS, and another 500 custom sites that are administrated and managed by 1500+ web professionals.</a:t>
            </a:r>
          </a:p>
          <a:p>
            <a:endParaRPr lang="en-CA" dirty="0"/>
          </a:p>
        </p:txBody>
      </p:sp>
      <p:sp>
        <p:nvSpPr>
          <p:cNvPr id="4" name="Slide Number Placeholder 3"/>
          <p:cNvSpPr>
            <a:spLocks noGrp="1"/>
          </p:cNvSpPr>
          <p:nvPr>
            <p:ph type="sldNum" sz="quarter" idx="5"/>
          </p:nvPr>
        </p:nvSpPr>
        <p:spPr/>
        <p:txBody>
          <a:bodyPr/>
          <a:lstStyle/>
          <a:p>
            <a:fld id="{27144FBD-21DB-6145-BAF0-D48525077FA0}" type="slidenum">
              <a:rPr lang="en-GB" smtClean="0"/>
              <a:t>4</a:t>
            </a:fld>
            <a:endParaRPr lang="en-GB" dirty="0"/>
          </a:p>
        </p:txBody>
      </p:sp>
    </p:spTree>
    <p:extLst>
      <p:ext uri="{BB962C8B-B14F-4D97-AF65-F5344CB8AC3E}">
        <p14:creationId xmlns:p14="http://schemas.microsoft.com/office/powerpoint/2010/main" val="384875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how are best practices for accessibility and inclusion reflected in our websites in higher education? To start exploring the answer to that question, I thought it might be neat to start here, with a look at how our web pages have evolved over the years, and for us all to take a moment to reflect on how the focus of our work has changed.</a:t>
            </a:r>
          </a:p>
          <a:p>
            <a:endParaRPr lang="en-GB"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On the left a screenshot of McGill’s home page in 1997, this is around the time that I started building websites – only 25 years ago. Not bad from an accessibility perspective, except for maybe the Indiana Jones-inspired treasure hunt graphic it’s mostly text and text links. At that time when we were planning sites we were thinking more about what we wanted to tell people and less about how to understand and connect.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And then on the right, that what’s the homepage looked in like to 2012 just after &lt;McGill sites were migrated from the homegrown CMS into Drupal 6. </a:t>
            </a:r>
            <a:r>
              <a:rPr lang="en-GB" sz="1200" dirty="0"/>
              <a:t>What actions were we taking at this time to improve our sites?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200" dirty="0"/>
          </a:p>
          <a:p>
            <a:pPr marL="171450" indent="-171450">
              <a:buFont typeface="Arial" panose="020B0604020202020204" pitchFamily="34" charset="0"/>
              <a:buChar char="•"/>
            </a:pPr>
            <a:r>
              <a:rPr lang="en-GB" dirty="0"/>
              <a:t>I went back to school to learn about user experience design methodology – and started doing exercises like card sorting, focus groups, usability testing</a:t>
            </a:r>
          </a:p>
          <a:p>
            <a:pPr marL="171450" indent="-171450">
              <a:buFont typeface="Arial" panose="020B0604020202020204" pitchFamily="34" charset="0"/>
              <a:buChar char="•"/>
            </a:pPr>
            <a:r>
              <a:rPr lang="en-GB" dirty="0"/>
              <a:t>There was also a bigger focus on web accessibility and SEO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 started learning about responsive design to and how to build mobile pages</a:t>
            </a:r>
            <a:br>
              <a:rPr lang="en-GB" dirty="0"/>
            </a:br>
            <a:endParaRPr lang="en-GB"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But as we began to think more carefully about how people interact with our websites, to better understand their needs and requirements, many of our sites became less accessible.</a:t>
            </a:r>
          </a:p>
        </p:txBody>
      </p:sp>
      <p:sp>
        <p:nvSpPr>
          <p:cNvPr id="4" name="Slide Number Placeholder 3"/>
          <p:cNvSpPr>
            <a:spLocks noGrp="1"/>
          </p:cNvSpPr>
          <p:nvPr>
            <p:ph type="sldNum" sz="quarter" idx="5"/>
          </p:nvPr>
        </p:nvSpPr>
        <p:spPr/>
        <p:txBody>
          <a:bodyPr/>
          <a:lstStyle/>
          <a:p>
            <a:fld id="{6C5B1F01-F85A-2B4E-9D21-882D6CB6B246}" type="slidenum">
              <a:rPr lang="en-GB" smtClean="0"/>
              <a:t>5</a:t>
            </a:fld>
            <a:endParaRPr lang="en-GB" dirty="0"/>
          </a:p>
        </p:txBody>
      </p:sp>
    </p:spTree>
    <p:extLst>
      <p:ext uri="{BB962C8B-B14F-4D97-AF65-F5344CB8AC3E}">
        <p14:creationId xmlns:p14="http://schemas.microsoft.com/office/powerpoint/2010/main" val="418324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that brings us to the present day. In my job, the actions I taking are much different than they’ve ever been in the past.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I’ve been thinking more about effective web governance strategies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How to foster a community of practice built about our digital standards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And growing skills related to user experience design methodology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Not so much from a questions of mechanics – the processes and tools have remained the basically same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And this is why I wanted to start with this timeline. I realized, in putting it together, that the skills I’ve been developing lately have a bit of a different focus than the skills I worked at developing in the past. So when I participate in building sites and online services, I find I’m reflecting on and asking question related to concepts I hadn’t considered in the past.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5"/>
          </p:nvPr>
        </p:nvSpPr>
        <p:spPr/>
        <p:txBody>
          <a:bodyPr/>
          <a:lstStyle/>
          <a:p>
            <a:fld id="{6C5B1F01-F85A-2B4E-9D21-882D6CB6B246}" type="slidenum">
              <a:rPr lang="en-GB" smtClean="0"/>
              <a:t>6</a:t>
            </a:fld>
            <a:endParaRPr lang="en-GB" dirty="0"/>
          </a:p>
        </p:txBody>
      </p:sp>
    </p:spTree>
    <p:extLst>
      <p:ext uri="{BB962C8B-B14F-4D97-AF65-F5344CB8AC3E}">
        <p14:creationId xmlns:p14="http://schemas.microsoft.com/office/powerpoint/2010/main" val="830780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on the topic of consulting experts, I’m so glad we have the opportunity to partner closely with McGill’s Equity teams who collaborate with us and provide guidance for many initiatives. It was our </a:t>
            </a:r>
            <a:r>
              <a:rPr lang="en-CA" dirty="0"/>
              <a:t>Senior Employment Equity Advisor</a:t>
            </a:r>
            <a:r>
              <a:rPr lang="en-GB" dirty="0"/>
              <a:t>, Andrea Clegg who first pointed out this quote to me. It’s a quote by Arthur Chan, Vice President of Diversity, Equity and Inclusion for Planned Parenthood.</a:t>
            </a:r>
          </a:p>
          <a:p>
            <a:endParaRPr lang="en-GB" dirty="0"/>
          </a:p>
          <a:p>
            <a:r>
              <a:rPr lang="en-GB" dirty="0"/>
              <a:t>It’s a quote that summarizes our approach towards improving alignment with DEI best practices, including accessibility and inclusion, in our digital spaces.</a:t>
            </a:r>
          </a:p>
          <a:p>
            <a:endParaRPr lang="en-GB" dirty="0"/>
          </a:p>
          <a:p>
            <a:r>
              <a:rPr lang="en-GB" dirty="0"/>
              <a:t>Diversity is a fact, we’ll talk about the fact of diversity at our institution in the coming slides</a:t>
            </a:r>
          </a:p>
          <a:p>
            <a:r>
              <a:rPr lang="en-GB" dirty="0"/>
              <a:t>Equity is a choice. Equity is a choice we make as an institution as stated in our mission statement and principles and in our equity strategies</a:t>
            </a:r>
          </a:p>
          <a:p>
            <a:r>
              <a:rPr lang="en-GB" dirty="0"/>
              <a:t>Inclusion is an action – For inclusion to happen we must act in an inclusive manner, there’s no way around that.</a:t>
            </a:r>
          </a:p>
          <a:p>
            <a:r>
              <a:rPr lang="en-GB" dirty="0"/>
              <a:t>And the outcome of our actions is belonging.</a:t>
            </a:r>
          </a:p>
          <a:p>
            <a:endParaRPr lang="en-GB" dirty="0"/>
          </a:p>
          <a:p>
            <a:r>
              <a:rPr lang="en-GB" dirty="0"/>
              <a:t>Jaylen next slide</a:t>
            </a:r>
          </a:p>
        </p:txBody>
      </p:sp>
      <p:sp>
        <p:nvSpPr>
          <p:cNvPr id="4" name="Slide Number Placeholder 3"/>
          <p:cNvSpPr>
            <a:spLocks noGrp="1"/>
          </p:cNvSpPr>
          <p:nvPr>
            <p:ph type="sldNum" sz="quarter" idx="5"/>
          </p:nvPr>
        </p:nvSpPr>
        <p:spPr/>
        <p:txBody>
          <a:bodyPr/>
          <a:lstStyle/>
          <a:p>
            <a:fld id="{0BBDB591-039D-664B-9A5C-382E99268966}" type="slidenum">
              <a:rPr lang="en-GB" smtClean="0"/>
              <a:t>7</a:t>
            </a:fld>
            <a:endParaRPr lang="en-GB" dirty="0"/>
          </a:p>
        </p:txBody>
      </p:sp>
    </p:spTree>
    <p:extLst>
      <p:ext uri="{BB962C8B-B14F-4D97-AF65-F5344CB8AC3E}">
        <p14:creationId xmlns:p14="http://schemas.microsoft.com/office/powerpoint/2010/main" val="2042177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Jaylen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a:defRPr/>
            </a:pPr>
            <a:r>
              <a:rPr lang="en-GB" dirty="0"/>
              <a:t>We’ll start by looking at the facts concerning diversity at McGill. </a:t>
            </a:r>
            <a:r>
              <a:rPr lang="en-GB"/>
              <a:t>It's so important to recognize these facts</a:t>
            </a:r>
            <a:endParaRPr lang="en-GB">
              <a:cs typeface="Calibri"/>
            </a:endParaRPr>
          </a:p>
          <a:p>
            <a:pPr>
              <a:defRPr/>
            </a:pPr>
            <a:endParaRPr lang="en-CA"/>
          </a:p>
          <a:p>
            <a:pPr marL="0" marR="0" lvl="0" indent="0" algn="l" defTabSz="914400">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As you may be aware, Canada is often touted as one of the most diverse countries in the world and you may feel this is reflected in the student body stats that I’m about to share with you.</a:t>
            </a:r>
            <a:endParaRPr lang="en-CA">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How do we convince stakeholders to commit to taking actions with us? With data.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Shelley Keith </a:t>
            </a:r>
            <a:r>
              <a:rPr lang="en-CA" sz="1200" kern="1200" dirty="0" err="1">
                <a:solidFill>
                  <a:schemeClr val="tx1"/>
                </a:solidFill>
                <a:effectLst/>
                <a:latin typeface="+mn-lt"/>
                <a:ea typeface="+mn-ea"/>
                <a:cs typeface="+mn-cs"/>
              </a:rPr>
              <a:t>Punella</a:t>
            </a:r>
            <a:r>
              <a:rPr lang="en-CA" sz="1200" kern="1200" dirty="0">
                <a:solidFill>
                  <a:schemeClr val="tx1"/>
                </a:solidFill>
                <a:effectLst/>
                <a:latin typeface="+mn-lt"/>
                <a:ea typeface="+mn-ea"/>
                <a:cs typeface="+mn-cs"/>
              </a:rPr>
              <a:t> – cozying up to the chaos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Shelley spoke about making a case about the impact of the three ‘r’s – registration, reputation, or revenue. Here is where we’ll find the stats for these cases in areas related to DEI – for registration and reputation.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0BBDB591-039D-664B-9A5C-382E99268966}" type="slidenum">
              <a:rPr lang="en-GB" smtClean="0"/>
              <a:t>8</a:t>
            </a:fld>
            <a:endParaRPr lang="en-GB" dirty="0"/>
          </a:p>
        </p:txBody>
      </p:sp>
    </p:spTree>
    <p:extLst>
      <p:ext uri="{BB962C8B-B14F-4D97-AF65-F5344CB8AC3E}">
        <p14:creationId xmlns:p14="http://schemas.microsoft.com/office/powerpoint/2010/main" val="1130767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ca275fbaf4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ca275fbaf4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defRPr/>
            </a:pPr>
            <a:r>
              <a:rPr lang="en-CA" sz="1200" kern="1200" dirty="0">
                <a:solidFill>
                  <a:schemeClr val="tx1"/>
                </a:solidFill>
                <a:effectLst/>
                <a:latin typeface="+mn-lt"/>
                <a:ea typeface="+mn-ea"/>
                <a:cs typeface="+mn-cs"/>
              </a:rPr>
              <a:t>As </a:t>
            </a:r>
            <a:r>
              <a:rPr lang="en-CA" dirty="0"/>
              <a:t>we know</a:t>
            </a:r>
            <a:r>
              <a:rPr lang="en-CA" sz="1200" kern="1200" dirty="0">
                <a:solidFill>
                  <a:schemeClr val="tx1"/>
                </a:solidFill>
                <a:effectLst/>
                <a:latin typeface="+mn-lt"/>
                <a:ea typeface="+mn-ea"/>
                <a:cs typeface="+mn-cs"/>
              </a:rPr>
              <a:t>, Canada is considered one of the most diverse countries in the world and you might see that reflected in this slide. In addition McGill also has a very high international student enrolment, so that’s a contributing factor as well.</a:t>
            </a:r>
            <a:r>
              <a:rPr lang="en-CA"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lvl="0" indent="0" algn="l" rtl="0">
              <a:spcBef>
                <a:spcPts val="0"/>
              </a:spcBef>
              <a:spcAft>
                <a:spcPts val="0"/>
              </a:spcAft>
              <a:buNone/>
            </a:pPr>
            <a:r>
              <a:rPr lang="en-CA" dirty="0"/>
              <a:t>Canada’s population includes people from more than 450 ethnic or cultural origins. </a:t>
            </a:r>
          </a:p>
          <a:p>
            <a:pPr marL="0" lvl="0" indent="0" algn="l" rtl="0">
              <a:spcBef>
                <a:spcPts val="0"/>
              </a:spcBef>
              <a:spcAft>
                <a:spcPts val="0"/>
              </a:spcAft>
              <a:buNone/>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Overall while these stats confirm diversity as a fact in our community, we know there is a gap between statistics in our student body and in our staff and faculty representation.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lvl="0" indent="0" algn="l" rtl="0">
              <a:spcBef>
                <a:spcPts val="0"/>
              </a:spcBef>
              <a:spcAft>
                <a:spcPts val="0"/>
              </a:spcAft>
              <a:buNone/>
            </a:pPr>
            <a:r>
              <a:rPr lang="en-CA" dirty="0"/>
              <a:t>For example, 1.1% of our student body 0.5% of Faculty and staff identifying as being an Indigenous person in North America, compared with 5% of the broader Canadian population identifying as Indigenous Peoples according to the 2021 Canadian population census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So, though diversity is a fact within our community we’re also aware that we may have some work to do.</a:t>
            </a:r>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4113549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ca275fbaf4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ca275fbaf4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a:cs typeface="Calibri"/>
              </a:rPr>
              <a:t>Like many universities, McGill has a sizeable and growing community of students with disabilities. As we all know, these students face many barriers that make their experience more difficult, both in the physical and digital realms. </a:t>
            </a:r>
            <a:endParaRPr lang="en-CA">
              <a:cs typeface="Calibri"/>
            </a:endParaRPr>
          </a:p>
          <a:p>
            <a:endParaRPr lang="en-US">
              <a:cs typeface="Calibri"/>
            </a:endParaRPr>
          </a:p>
          <a:p>
            <a:r>
              <a:rPr lang="en-US">
                <a:cs typeface="Calibri"/>
              </a:rPr>
              <a:t>However, we as digital communicators have tremendous opportunity to create spaces that are equitable and welcoming for all people – but it takes effort and dedication</a:t>
            </a:r>
            <a:endParaRPr lang="en-CA">
              <a:cs typeface="Calibri"/>
            </a:endParaRPr>
          </a:p>
        </p:txBody>
      </p:sp>
    </p:spTree>
    <p:extLst>
      <p:ext uri="{BB962C8B-B14F-4D97-AF65-F5344CB8AC3E}">
        <p14:creationId xmlns:p14="http://schemas.microsoft.com/office/powerpoint/2010/main" val="2493935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This brings us to the next section...  Equity is a Choice.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How do our institutions make it a choice to prioritize Equity. How is this reflected in our institutional strategies?</a:t>
            </a:r>
          </a:p>
        </p:txBody>
      </p:sp>
      <p:sp>
        <p:nvSpPr>
          <p:cNvPr id="4" name="Slide Number Placeholder 3"/>
          <p:cNvSpPr>
            <a:spLocks noGrp="1"/>
          </p:cNvSpPr>
          <p:nvPr>
            <p:ph type="sldNum" sz="quarter" idx="5"/>
          </p:nvPr>
        </p:nvSpPr>
        <p:spPr/>
        <p:txBody>
          <a:bodyPr/>
          <a:lstStyle/>
          <a:p>
            <a:fld id="{0BBDB591-039D-664B-9A5C-382E99268966}" type="slidenum">
              <a:rPr lang="en-GB" smtClean="0"/>
              <a:t>11</a:t>
            </a:fld>
            <a:endParaRPr lang="en-GB"/>
          </a:p>
        </p:txBody>
      </p:sp>
    </p:spTree>
    <p:extLst>
      <p:ext uri="{BB962C8B-B14F-4D97-AF65-F5344CB8AC3E}">
        <p14:creationId xmlns:p14="http://schemas.microsoft.com/office/powerpoint/2010/main" val="1233730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 go all the way up to our mission statements and/or principals for our colleges and universities. You see here that McGill’s mission statement is supported by principals that include equity and inclusiveness. </a:t>
            </a:r>
          </a:p>
          <a:p>
            <a:endParaRPr lang="en-GB" dirty="0"/>
          </a:p>
          <a:p>
            <a:r>
              <a:rPr lang="en-GB" dirty="0"/>
              <a:t>And I did a quick look around at other institutions, and noticed that McGill is not unique in this approach. I noticed similar sentiments expressed in the mission statements of many other colleges and universities. Again, I’d love to see a quick show of hands: How many folks here are familiar with the wording of their college or university mission statements or principals?</a:t>
            </a:r>
          </a:p>
        </p:txBody>
      </p:sp>
      <p:sp>
        <p:nvSpPr>
          <p:cNvPr id="4" name="Slide Number Placeholder 3"/>
          <p:cNvSpPr>
            <a:spLocks noGrp="1"/>
          </p:cNvSpPr>
          <p:nvPr>
            <p:ph type="sldNum" sz="quarter" idx="5"/>
          </p:nvPr>
        </p:nvSpPr>
        <p:spPr/>
        <p:txBody>
          <a:bodyPr/>
          <a:lstStyle/>
          <a:p>
            <a:fld id="{0BBDB591-039D-664B-9A5C-382E99268966}" type="slidenum">
              <a:rPr lang="en-GB" smtClean="0"/>
              <a:t>12</a:t>
            </a:fld>
            <a:endParaRPr lang="en-GB" dirty="0"/>
          </a:p>
        </p:txBody>
      </p:sp>
    </p:spTree>
    <p:extLst>
      <p:ext uri="{BB962C8B-B14F-4D97-AF65-F5344CB8AC3E}">
        <p14:creationId xmlns:p14="http://schemas.microsoft.com/office/powerpoint/2010/main" val="1714178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Beyond McGill’s mission statement and principals. McGill’s choice for equity is </a:t>
            </a:r>
            <a:r>
              <a:rPr lang="en-CA" dirty="0" err="1"/>
              <a:t>futher</a:t>
            </a:r>
            <a:r>
              <a:rPr lang="en-CA" dirty="0"/>
              <a:t> defined in strategic documents produced by teams in our university community. At McGill we currently have 3:</a:t>
            </a:r>
          </a:p>
          <a:p>
            <a:endParaRPr lang="en-CA" dirty="0"/>
          </a:p>
          <a:p>
            <a:r>
              <a:rPr lang="en-CA" dirty="0"/>
              <a:t>Our EDI strategic plan defines measures that will be taken to </a:t>
            </a:r>
            <a:r>
              <a:rPr lang="en-CA" b="1" dirty="0"/>
              <a:t>enhance diversity</a:t>
            </a:r>
            <a:r>
              <a:rPr lang="en-CA" dirty="0"/>
              <a:t> and ensure </a:t>
            </a:r>
            <a:r>
              <a:rPr lang="en-CA" b="1" dirty="0"/>
              <a:t>equitable opportunities and a sense of belonging</a:t>
            </a:r>
            <a:r>
              <a:rPr lang="en-CA" dirty="0"/>
              <a:t> for all within our community.</a:t>
            </a:r>
          </a:p>
          <a:p>
            <a:endParaRPr lang="en-CA" dirty="0"/>
          </a:p>
          <a:p>
            <a:r>
              <a:rPr lang="en-CA" dirty="0"/>
              <a:t>McGill’s action plan to address anti-Black racism establishes a process of acknowledgment of our University’s historic connections to the transatlantic slave trade and its enduring legacies.</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t>And McGill University's </a:t>
            </a:r>
            <a:r>
              <a:rPr lang="en-CA" b="0" dirty="0">
                <a:hlinkClick r:id="rId3"/>
              </a:rPr>
              <a:t>Provost Task Force on Indigenous Studies and Indigenous Education</a:t>
            </a:r>
            <a:r>
              <a:rPr lang="en-CA" b="0" dirty="0"/>
              <a:t> set out a series of 52 </a:t>
            </a:r>
            <a:r>
              <a:rPr lang="en-CA" b="0" dirty="0">
                <a:hlinkClick r:id="rId4"/>
              </a:rPr>
              <a:t>Calls to Action</a:t>
            </a:r>
            <a:r>
              <a:rPr lang="en-CA" b="0" dirty="0"/>
              <a:t> for </a:t>
            </a:r>
            <a:r>
              <a:rPr lang="en-CA" b="0" dirty="0">
                <a:hlinkClick r:id="rId5"/>
              </a:rPr>
              <a:t>recognition and reconciliation with Indigenous peoples</a:t>
            </a:r>
            <a:r>
              <a:rPr lang="en-CA" b="0" dirty="0"/>
              <a:t>. </a:t>
            </a:r>
            <a:r>
              <a:rPr lang="en-CA" dirty="0"/>
              <a:t> </a:t>
            </a:r>
            <a:endParaRPr lang="en-GB" dirty="0"/>
          </a:p>
        </p:txBody>
      </p:sp>
      <p:sp>
        <p:nvSpPr>
          <p:cNvPr id="4" name="Slide Number Placeholder 3"/>
          <p:cNvSpPr>
            <a:spLocks noGrp="1"/>
          </p:cNvSpPr>
          <p:nvPr>
            <p:ph type="sldNum" sz="quarter" idx="5"/>
          </p:nvPr>
        </p:nvSpPr>
        <p:spPr/>
        <p:txBody>
          <a:bodyPr/>
          <a:lstStyle/>
          <a:p>
            <a:fld id="{285B4163-86C3-D249-A19C-FFC8246F9773}" type="slidenum">
              <a:rPr lang="en-GB" smtClean="0"/>
              <a:t>13</a:t>
            </a:fld>
            <a:endParaRPr lang="en-GB" dirty="0"/>
          </a:p>
        </p:txBody>
      </p:sp>
    </p:spTree>
    <p:extLst>
      <p:ext uri="{BB962C8B-B14F-4D97-AF65-F5344CB8AC3E}">
        <p14:creationId xmlns:p14="http://schemas.microsoft.com/office/powerpoint/2010/main" val="3929709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do our institutional best practices and documents say about how we should be building websites?</a:t>
            </a:r>
          </a:p>
          <a:p>
            <a:endParaRPr lang="en-GB" dirty="0"/>
          </a:p>
          <a:p>
            <a:r>
              <a:rPr lang="en-GB" dirty="0"/>
              <a:t>We know from surveys we’ve conducted that our strategic documents discuss our EDI strategies at a very broad level and for our site manager and editor network there isn’t much content that provides direct guidance for building websites.</a:t>
            </a:r>
          </a:p>
        </p:txBody>
      </p:sp>
      <p:sp>
        <p:nvSpPr>
          <p:cNvPr id="4" name="Slide Number Placeholder 3"/>
          <p:cNvSpPr>
            <a:spLocks noGrp="1"/>
          </p:cNvSpPr>
          <p:nvPr>
            <p:ph type="sldNum" sz="quarter" idx="5"/>
          </p:nvPr>
        </p:nvSpPr>
        <p:spPr/>
        <p:txBody>
          <a:bodyPr/>
          <a:lstStyle/>
          <a:p>
            <a:fld id="{28238200-9B2E-C84E-BA70-9603B51A5EB1}" type="slidenum">
              <a:rPr lang="en-GB" smtClean="0"/>
              <a:t>14</a:t>
            </a:fld>
            <a:endParaRPr lang="en-GB" dirty="0"/>
          </a:p>
        </p:txBody>
      </p:sp>
    </p:spTree>
    <p:extLst>
      <p:ext uri="{BB962C8B-B14F-4D97-AF65-F5344CB8AC3E}">
        <p14:creationId xmlns:p14="http://schemas.microsoft.com/office/powerpoint/2010/main" val="457360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 we fill in some of these details by including information about DEI best practices for websites in our Digital Standards resource.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topic that I present about often is our digital standards at McGill – 9 standards that outline </a:t>
            </a:r>
            <a:r>
              <a:rPr lang="en-CA" b="1" dirty="0"/>
              <a:t>criteria for creating and managing McGill websites</a:t>
            </a:r>
            <a:r>
              <a:rPr lang="en-CA" dirty="0"/>
              <a:t>. And as part of these guidelines we’ve worked with the Equity Office to develop resources for areas related to accessibility and inclusion.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Joyce next slide</a:t>
            </a:r>
          </a:p>
        </p:txBody>
      </p:sp>
      <p:sp>
        <p:nvSpPr>
          <p:cNvPr id="4" name="Slide Number Placeholder 3"/>
          <p:cNvSpPr>
            <a:spLocks noGrp="1"/>
          </p:cNvSpPr>
          <p:nvPr>
            <p:ph type="sldNum" sz="quarter" idx="5"/>
          </p:nvPr>
        </p:nvSpPr>
        <p:spPr/>
        <p:txBody>
          <a:bodyPr/>
          <a:lstStyle/>
          <a:p>
            <a:fld id="{27144FBD-21DB-6145-BAF0-D48525077FA0}" type="slidenum">
              <a:rPr lang="en-GB" smtClean="0"/>
              <a:t>15</a:t>
            </a:fld>
            <a:endParaRPr lang="en-GB" dirty="0"/>
          </a:p>
        </p:txBody>
      </p:sp>
    </p:spTree>
    <p:extLst>
      <p:ext uri="{BB962C8B-B14F-4D97-AF65-F5344CB8AC3E}">
        <p14:creationId xmlns:p14="http://schemas.microsoft.com/office/powerpoint/2010/main" val="499082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Joyce</a:t>
            </a:r>
          </a:p>
          <a:p>
            <a:endParaRPr lang="en-GB" dirty="0"/>
          </a:p>
          <a:p>
            <a:r>
              <a:rPr lang="en-GB" dirty="0"/>
              <a:t>So we’ve talked about how Diversity is a fact at McGill.</a:t>
            </a:r>
          </a:p>
          <a:p>
            <a:endParaRPr lang="en-GB" dirty="0"/>
          </a:p>
          <a:p>
            <a:r>
              <a:rPr lang="en-GB" dirty="0"/>
              <a:t>We discussed how we as institutions make Equity a choice – through our institutional strategic documents and in defining our digital standards and best practices</a:t>
            </a:r>
          </a:p>
          <a:p>
            <a:endParaRPr lang="en-GB" dirty="0"/>
          </a:p>
          <a:p>
            <a:r>
              <a:rPr lang="en-GB" dirty="0"/>
              <a:t>Now we’ll move on to the steps we’re taking steps that we’re taking to create an inclusive environment for our diverse community, specifically in our digital spaces.</a:t>
            </a:r>
          </a:p>
        </p:txBody>
      </p:sp>
      <p:sp>
        <p:nvSpPr>
          <p:cNvPr id="4" name="Slide Number Placeholder 3"/>
          <p:cNvSpPr>
            <a:spLocks noGrp="1"/>
          </p:cNvSpPr>
          <p:nvPr>
            <p:ph type="sldNum" sz="quarter" idx="5"/>
          </p:nvPr>
        </p:nvSpPr>
        <p:spPr/>
        <p:txBody>
          <a:bodyPr/>
          <a:lstStyle/>
          <a:p>
            <a:fld id="{0BBDB591-039D-664B-9A5C-382E99268966}" type="slidenum">
              <a:rPr lang="en-GB" smtClean="0"/>
              <a:t>16</a:t>
            </a:fld>
            <a:endParaRPr lang="en-GB" dirty="0"/>
          </a:p>
        </p:txBody>
      </p:sp>
    </p:spTree>
    <p:extLst>
      <p:ext uri="{BB962C8B-B14F-4D97-AF65-F5344CB8AC3E}">
        <p14:creationId xmlns:p14="http://schemas.microsoft.com/office/powerpoint/2010/main" val="2917098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cs typeface="Calibri"/>
              </a:rPr>
              <a:t>An important strategy we’ve been </a:t>
            </a:r>
            <a:r>
              <a:rPr lang="en-CA" dirty="0" err="1">
                <a:cs typeface="Calibri"/>
              </a:rPr>
              <a:t>practicin</a:t>
            </a:r>
            <a:r>
              <a:rPr lang="en-CA" dirty="0">
                <a:cs typeface="Calibri"/>
              </a:rPr>
              <a:t> to create inclusive environments is to partner with other departments in executing these initiatives rather than working on them solo.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cs typeface="Calibri"/>
              </a:rPr>
              <a:t>For example, when we initially began pursuing ways to improve accessibility of our digital content, we were mainly focused on ensuring the sites we’re directly responsible for were accessible. And we produced resources for our audiences about how to create accessible content.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But, we eventually came to realize that many other departments were producing super helpful resources as well. Departments like our Sustainability Office who have guides explaining how digital accessibility and sustainability best practices are connected, and our Teaching and Learning Services team who have produced resources for creating accessible digital content specifically for instructors.</a:t>
            </a:r>
          </a:p>
        </p:txBody>
      </p:sp>
      <p:sp>
        <p:nvSpPr>
          <p:cNvPr id="4" name="Slide Number Placeholder 3"/>
          <p:cNvSpPr>
            <a:spLocks noGrp="1"/>
          </p:cNvSpPr>
          <p:nvPr>
            <p:ph type="sldNum" sz="quarter" idx="5"/>
          </p:nvPr>
        </p:nvSpPr>
        <p:spPr/>
        <p:txBody>
          <a:bodyPr/>
          <a:lstStyle/>
          <a:p>
            <a:fld id="{27144FBD-21DB-6145-BAF0-D48525077FA0}" type="slidenum">
              <a:rPr lang="en-GB" smtClean="0"/>
              <a:t>17</a:t>
            </a:fld>
            <a:endParaRPr lang="en-GB" dirty="0"/>
          </a:p>
        </p:txBody>
      </p:sp>
    </p:spTree>
    <p:extLst>
      <p:ext uri="{BB962C8B-B14F-4D97-AF65-F5344CB8AC3E}">
        <p14:creationId xmlns:p14="http://schemas.microsoft.com/office/powerpoint/2010/main" val="2903520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144FBD-21DB-6145-BAF0-D48525077FA0}" type="slidenum">
              <a:rPr lang="en-GB" smtClean="0"/>
              <a:t>18</a:t>
            </a:fld>
            <a:endParaRPr lang="en-GB"/>
          </a:p>
        </p:txBody>
      </p:sp>
    </p:spTree>
    <p:extLst>
      <p:ext uri="{BB962C8B-B14F-4D97-AF65-F5344CB8AC3E}">
        <p14:creationId xmlns:p14="http://schemas.microsoft.com/office/powerpoint/2010/main" val="568811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also organize regular community events including…</a:t>
            </a:r>
          </a:p>
          <a:p>
            <a:endParaRPr lang="en-GB" dirty="0"/>
          </a:p>
          <a:p>
            <a:r>
              <a:rPr lang="en-GB" dirty="0"/>
              <a:t>These are pics from our recent EDI best practices for websites event that took place during Indigenous Awareness Week this past September </a:t>
            </a:r>
          </a:p>
          <a:p>
            <a:endParaRPr lang="en-GB" dirty="0"/>
          </a:p>
          <a:p>
            <a:r>
              <a:rPr lang="en-GB" dirty="0"/>
              <a:t>Our event included a panel discussion</a:t>
            </a:r>
            <a:r>
              <a:rPr lang="en-CA" dirty="0"/>
              <a:t> where we answered questions like: </a:t>
            </a:r>
          </a:p>
          <a:p>
            <a:endParaRPr lang="en-CA" dirty="0"/>
          </a:p>
          <a:p>
            <a:pPr lvl="0"/>
            <a:r>
              <a:rPr lang="en-US" sz="1200" kern="1200" dirty="0">
                <a:solidFill>
                  <a:schemeClr val="tx1"/>
                </a:solidFill>
                <a:effectLst/>
                <a:latin typeface="+mn-lt"/>
                <a:ea typeface="+mn-ea"/>
                <a:cs typeface="+mn-cs"/>
              </a:rPr>
              <a:t>What are some of the issues around representation </a:t>
            </a:r>
            <a:r>
              <a:rPr lang="en-CA" sz="1200" kern="1200" dirty="0">
                <a:solidFill>
                  <a:schemeClr val="tx1"/>
                </a:solidFill>
                <a:effectLst/>
                <a:latin typeface="+mn-lt"/>
                <a:ea typeface="+mn-ea"/>
                <a:cs typeface="+mn-cs"/>
              </a:rPr>
              <a:t>in higher education? </a:t>
            </a:r>
          </a:p>
          <a:p>
            <a:pPr lvl="0"/>
            <a:r>
              <a:rPr lang="en-CA" sz="1200" kern="1200" dirty="0">
                <a:solidFill>
                  <a:schemeClr val="tx1"/>
                </a:solidFill>
                <a:effectLst/>
                <a:latin typeface="+mn-lt"/>
                <a:ea typeface="+mn-ea"/>
                <a:cs typeface="+mn-cs"/>
              </a:rPr>
              <a:t>And </a:t>
            </a:r>
            <a:r>
              <a:rPr lang="en-US" sz="1200" kern="1200" dirty="0">
                <a:solidFill>
                  <a:schemeClr val="tx1"/>
                </a:solidFill>
                <a:effectLst/>
                <a:latin typeface="+mn-lt"/>
                <a:ea typeface="+mn-ea"/>
                <a:cs typeface="+mn-cs"/>
              </a:rPr>
              <a:t>What impact do programs and experiences highlighted on our website have on peoples' experiences?</a:t>
            </a:r>
            <a:endParaRPr lang="en-CA" sz="1200" kern="1200" dirty="0">
              <a:solidFill>
                <a:schemeClr val="tx1"/>
              </a:solidFill>
              <a:effectLst/>
              <a:latin typeface="+mn-lt"/>
              <a:ea typeface="+mn-ea"/>
              <a:cs typeface="+mn-cs"/>
            </a:endParaRPr>
          </a:p>
          <a:p>
            <a:endParaRPr lang="en-CA" dirty="0"/>
          </a:p>
          <a:p>
            <a:r>
              <a:rPr lang="en-CA" dirty="0"/>
              <a:t>Afterwards our attendees participated in breakout rooms discussions facilitated by our panel members and Web Services team members. These discussions were centred on how we build our webpages. We discussed topics like how race and Indigeneity should be represented in our taxonomies. We also talked about providing context in our website land acknowledgements. And we discussed equity gaps and how we address these in our webpages.</a:t>
            </a:r>
          </a:p>
          <a:p>
            <a:endParaRPr lang="en-CA" dirty="0"/>
          </a:p>
          <a:p>
            <a:r>
              <a:rPr lang="en-CA" dirty="0"/>
              <a:t>These are allow topics that couldn’t be addressed Equity or our Web Services teams alone. To have a full discussion on these topics these experiences need to be a collaboration.</a:t>
            </a:r>
          </a:p>
          <a:p>
            <a:endParaRPr lang="en-CA" dirty="0"/>
          </a:p>
          <a:p>
            <a:r>
              <a:rPr lang="en-CA" dirty="0"/>
              <a:t>So our events and community get togethers are one way we promote the perspectives of our non-dominant audience members. </a:t>
            </a:r>
          </a:p>
          <a:p>
            <a:br>
              <a:rPr lang="en-CA" dirty="0"/>
            </a:br>
            <a:endParaRPr lang="en-CA" dirty="0"/>
          </a:p>
        </p:txBody>
      </p:sp>
      <p:sp>
        <p:nvSpPr>
          <p:cNvPr id="4" name="Slide Number Placeholder 3"/>
          <p:cNvSpPr>
            <a:spLocks noGrp="1"/>
          </p:cNvSpPr>
          <p:nvPr>
            <p:ph type="sldNum" sz="quarter" idx="5"/>
          </p:nvPr>
        </p:nvSpPr>
        <p:spPr/>
        <p:txBody>
          <a:bodyPr/>
          <a:lstStyle/>
          <a:p>
            <a:fld id="{27144FBD-21DB-6145-BAF0-D48525077FA0}" type="slidenum">
              <a:rPr lang="en-GB" smtClean="0"/>
              <a:t>19</a:t>
            </a:fld>
            <a:endParaRPr lang="en-GB" dirty="0"/>
          </a:p>
        </p:txBody>
      </p:sp>
    </p:spTree>
    <p:extLst>
      <p:ext uri="{BB962C8B-B14F-4D97-AF65-F5344CB8AC3E}">
        <p14:creationId xmlns:p14="http://schemas.microsoft.com/office/powerpoint/2010/main" val="1621385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also organize regular community events including…</a:t>
            </a:r>
          </a:p>
          <a:p>
            <a:endParaRPr lang="en-GB" dirty="0"/>
          </a:p>
          <a:p>
            <a:r>
              <a:rPr lang="en-GB" dirty="0"/>
              <a:t>These are pics from our recent EDI best practices for websites event that took place during Indigenous Awareness Week this past September </a:t>
            </a:r>
          </a:p>
          <a:p>
            <a:endParaRPr lang="en-GB" dirty="0"/>
          </a:p>
          <a:p>
            <a:r>
              <a:rPr lang="en-GB" dirty="0"/>
              <a:t>Our event included a panel discussion</a:t>
            </a:r>
            <a:r>
              <a:rPr lang="en-CA" dirty="0"/>
              <a:t> where we answered questions like: </a:t>
            </a:r>
          </a:p>
          <a:p>
            <a:endParaRPr lang="en-CA" dirty="0"/>
          </a:p>
          <a:p>
            <a:pPr lvl="0"/>
            <a:r>
              <a:rPr lang="en-US" sz="1200" kern="1200" dirty="0">
                <a:solidFill>
                  <a:schemeClr val="tx1"/>
                </a:solidFill>
                <a:effectLst/>
                <a:latin typeface="+mn-lt"/>
                <a:ea typeface="+mn-ea"/>
                <a:cs typeface="+mn-cs"/>
              </a:rPr>
              <a:t>What are some of the issues around representation </a:t>
            </a:r>
            <a:r>
              <a:rPr lang="en-CA" sz="1200" kern="1200" dirty="0">
                <a:solidFill>
                  <a:schemeClr val="tx1"/>
                </a:solidFill>
                <a:effectLst/>
                <a:latin typeface="+mn-lt"/>
                <a:ea typeface="+mn-ea"/>
                <a:cs typeface="+mn-cs"/>
              </a:rPr>
              <a:t>in higher education? </a:t>
            </a:r>
          </a:p>
          <a:p>
            <a:pPr lvl="0"/>
            <a:r>
              <a:rPr lang="en-CA" sz="1200" kern="1200" dirty="0">
                <a:solidFill>
                  <a:schemeClr val="tx1"/>
                </a:solidFill>
                <a:effectLst/>
                <a:latin typeface="+mn-lt"/>
                <a:ea typeface="+mn-ea"/>
                <a:cs typeface="+mn-cs"/>
              </a:rPr>
              <a:t>And </a:t>
            </a:r>
            <a:r>
              <a:rPr lang="en-US" sz="1200" kern="1200" dirty="0">
                <a:solidFill>
                  <a:schemeClr val="tx1"/>
                </a:solidFill>
                <a:effectLst/>
                <a:latin typeface="+mn-lt"/>
                <a:ea typeface="+mn-ea"/>
                <a:cs typeface="+mn-cs"/>
              </a:rPr>
              <a:t>What impact do programs and experiences highlighted on our website have on peoples' experiences?</a:t>
            </a:r>
            <a:endParaRPr lang="en-CA" sz="1200" kern="1200" dirty="0">
              <a:solidFill>
                <a:schemeClr val="tx1"/>
              </a:solidFill>
              <a:effectLst/>
              <a:latin typeface="+mn-lt"/>
              <a:ea typeface="+mn-ea"/>
              <a:cs typeface="+mn-cs"/>
            </a:endParaRPr>
          </a:p>
          <a:p>
            <a:endParaRPr lang="en-CA" dirty="0"/>
          </a:p>
          <a:p>
            <a:r>
              <a:rPr lang="en-CA" dirty="0"/>
              <a:t>Afterwards our attendees participated in breakout rooms discussions facilitated by our panel members and Web Services team members. These discussions were centred on how we build our webpages. We discussed topics like how race and Indigeneity should be represented in our taxonomies. We also talked about providing context in our website land acknowledgements. And we discussed equity gaps and how we address these in our webpages.</a:t>
            </a:r>
          </a:p>
          <a:p>
            <a:endParaRPr lang="en-CA" dirty="0"/>
          </a:p>
          <a:p>
            <a:r>
              <a:rPr lang="en-CA" dirty="0"/>
              <a:t>These are allow topics that couldn’t be addressed Equity or our Web Services teams alone. To have a full discussion on these topics these experiences need to be a collaboration.</a:t>
            </a:r>
          </a:p>
          <a:p>
            <a:endParaRPr lang="en-CA" dirty="0"/>
          </a:p>
          <a:p>
            <a:r>
              <a:rPr lang="en-CA" dirty="0"/>
              <a:t>So our events and community get togethers are one way we promote the perspectives of our non-dominant audience members. </a:t>
            </a:r>
          </a:p>
          <a:p>
            <a:br>
              <a:rPr lang="en-CA" dirty="0"/>
            </a:br>
            <a:endParaRPr lang="en-CA" dirty="0"/>
          </a:p>
        </p:txBody>
      </p:sp>
      <p:sp>
        <p:nvSpPr>
          <p:cNvPr id="4" name="Slide Number Placeholder 3"/>
          <p:cNvSpPr>
            <a:spLocks noGrp="1"/>
          </p:cNvSpPr>
          <p:nvPr>
            <p:ph type="sldNum" sz="quarter" idx="5"/>
          </p:nvPr>
        </p:nvSpPr>
        <p:spPr/>
        <p:txBody>
          <a:bodyPr/>
          <a:lstStyle/>
          <a:p>
            <a:fld id="{27144FBD-21DB-6145-BAF0-D48525077FA0}" type="slidenum">
              <a:rPr lang="en-GB" smtClean="0"/>
              <a:t>20</a:t>
            </a:fld>
            <a:endParaRPr lang="en-GB" dirty="0"/>
          </a:p>
        </p:txBody>
      </p:sp>
    </p:spTree>
    <p:extLst>
      <p:ext uri="{BB962C8B-B14F-4D97-AF65-F5344CB8AC3E}">
        <p14:creationId xmlns:p14="http://schemas.microsoft.com/office/powerpoint/2010/main" val="293739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Jaylen - </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dirty="0"/>
              <a:t>And one final aspect of how we can facilitate peoples’ abilities to have a voice an be heard in our community is of course in our audience research exercises.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2018 was the last time we undertook a large journey map project. The resulting journey map and resources provided some great insights for our homepage redesign project and our revamped undergraduate admissions site, but in hindsight we realized that there were some improvements that could be made the next time around.</a:t>
            </a:r>
            <a:br>
              <a:rPr lang="en-GB" dirty="0"/>
            </a:br>
            <a:br>
              <a:rPr lang="en-GB" dirty="0"/>
            </a:br>
            <a:r>
              <a:rPr lang="en-GB" dirty="0"/>
              <a:t>One area for improvement that we identified was to emphasize the experience of students from non-dominant groups including, Black, Indigenous, Francophone and students with Disabilities. We identified that these voices are important and need to be included. After all, we do journey mapping to identify barriers and challenges that students experience and we recognize that these groups may face challenges that have been left unacknowledged and unaddressed in the past.</a:t>
            </a:r>
          </a:p>
          <a:p>
            <a:pPr marL="0" lvl="0" indent="0" algn="l" rtl="0">
              <a:spcBef>
                <a:spcPts val="0"/>
              </a:spcBef>
              <a:spcAft>
                <a:spcPts val="0"/>
              </a:spcAft>
              <a:buNone/>
            </a:pPr>
            <a:endParaRPr lang="en-GB" dirty="0"/>
          </a:p>
          <a:p>
            <a:r>
              <a:rPr lang="en-GB" dirty="0"/>
              <a:t>So we connected with various groups, clubs and organizations across campus to ensure representation from these groups.</a:t>
            </a:r>
          </a:p>
          <a:p>
            <a:endParaRPr lang="en-GB" dirty="0"/>
          </a:p>
          <a:p>
            <a:pPr>
              <a:buNone/>
            </a:pPr>
            <a:endParaRPr lang="en-GB" dirty="0"/>
          </a:p>
        </p:txBody>
      </p:sp>
      <p:sp>
        <p:nvSpPr>
          <p:cNvPr id="4" name="Slide Number Placeholder 3"/>
          <p:cNvSpPr>
            <a:spLocks noGrp="1"/>
          </p:cNvSpPr>
          <p:nvPr>
            <p:ph type="sldNum" sz="quarter" idx="5"/>
          </p:nvPr>
        </p:nvSpPr>
        <p:spPr/>
        <p:txBody>
          <a:bodyPr/>
          <a:lstStyle/>
          <a:p>
            <a:fld id="{27144FBD-21DB-6145-BAF0-D48525077FA0}" type="slidenum">
              <a:rPr lang="en-GB" smtClean="0"/>
              <a:t>21</a:t>
            </a:fld>
            <a:endParaRPr lang="en-GB"/>
          </a:p>
        </p:txBody>
      </p:sp>
    </p:spTree>
    <p:extLst>
      <p:ext uri="{BB962C8B-B14F-4D97-AF65-F5344CB8AC3E}">
        <p14:creationId xmlns:p14="http://schemas.microsoft.com/office/powerpoint/2010/main" val="3849806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Here’s a peek at our current students digital journey map by the way.</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We’re also taking steps to engage stakeholders from key projects that could benefit from the related resources that will be produced such as the updates to our admissions system, online course calendar, career planning services to name a few.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Next slide Joyce</a:t>
            </a:r>
          </a:p>
          <a:p>
            <a:endParaRPr lang="en-GB" dirty="0"/>
          </a:p>
        </p:txBody>
      </p:sp>
      <p:sp>
        <p:nvSpPr>
          <p:cNvPr id="4" name="Slide Number Placeholder 3"/>
          <p:cNvSpPr>
            <a:spLocks noGrp="1"/>
          </p:cNvSpPr>
          <p:nvPr>
            <p:ph type="sldNum" sz="quarter" idx="5"/>
          </p:nvPr>
        </p:nvSpPr>
        <p:spPr/>
        <p:txBody>
          <a:bodyPr/>
          <a:lstStyle/>
          <a:p>
            <a:fld id="{0BBDB591-039D-664B-9A5C-382E99268966}" type="slidenum">
              <a:rPr lang="en-GB" smtClean="0"/>
              <a:t>22</a:t>
            </a:fld>
            <a:endParaRPr lang="en-GB" dirty="0"/>
          </a:p>
        </p:txBody>
      </p:sp>
    </p:spTree>
    <p:extLst>
      <p:ext uri="{BB962C8B-B14F-4D97-AF65-F5344CB8AC3E}">
        <p14:creationId xmlns:p14="http://schemas.microsoft.com/office/powerpoint/2010/main" val="1368212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Joyce</a:t>
            </a:r>
          </a:p>
          <a:p>
            <a:endParaRPr lang="en-GB" dirty="0"/>
          </a:p>
          <a:p>
            <a:r>
              <a:rPr lang="en-GB" dirty="0"/>
              <a:t>So here are some takeaways and recommendations we’ve gained from our experiences promoting EDI best practices for websites. Some of the things we can do…</a:t>
            </a:r>
          </a:p>
        </p:txBody>
      </p:sp>
      <p:sp>
        <p:nvSpPr>
          <p:cNvPr id="4" name="Slide Number Placeholder 3"/>
          <p:cNvSpPr>
            <a:spLocks noGrp="1"/>
          </p:cNvSpPr>
          <p:nvPr>
            <p:ph type="sldNum" sz="quarter" idx="5"/>
          </p:nvPr>
        </p:nvSpPr>
        <p:spPr/>
        <p:txBody>
          <a:bodyPr/>
          <a:lstStyle/>
          <a:p>
            <a:fld id="{6C5B1F01-F85A-2B4E-9D21-882D6CB6B246}" type="slidenum">
              <a:rPr lang="en-GB" smtClean="0"/>
              <a:t>23</a:t>
            </a:fld>
            <a:endParaRPr lang="en-GB" dirty="0"/>
          </a:p>
        </p:txBody>
      </p:sp>
    </p:spTree>
    <p:extLst>
      <p:ext uri="{BB962C8B-B14F-4D97-AF65-F5344CB8AC3E}">
        <p14:creationId xmlns:p14="http://schemas.microsoft.com/office/powerpoint/2010/main" val="4068902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Diversity is a fact. We should all be familiar with the facts of diversity in the environments we interact in. Who are the people in your community? How do demographics within your community compare with those in your surrounding community? What are the inequalities? </a:t>
            </a:r>
          </a:p>
          <a:p>
            <a:endParaRPr lang="en-CA" dirty="0"/>
          </a:p>
          <a:p>
            <a:r>
              <a:rPr lang="en-CA" dirty="0"/>
              <a:t>Equity is a choice. Be </a:t>
            </a:r>
            <a:r>
              <a:rPr lang="en-CA" dirty="0" err="1"/>
              <a:t>cognizcent</a:t>
            </a:r>
            <a:r>
              <a:rPr lang="en-CA" dirty="0"/>
              <a:t> of how your institution has chosen to make Equity a choice – What are your institutional strategies? How do they relate to the work you do?</a:t>
            </a:r>
          </a:p>
          <a:p>
            <a:endParaRPr lang="en-CA" dirty="0"/>
          </a:p>
          <a:p>
            <a:r>
              <a:rPr lang="en-CA" dirty="0"/>
              <a:t>Inclusion is an action. What are some actions we can take to build inclusive digital spaces?</a:t>
            </a:r>
            <a:endParaRPr lang="en-GB" dirty="0"/>
          </a:p>
        </p:txBody>
      </p:sp>
      <p:sp>
        <p:nvSpPr>
          <p:cNvPr id="4" name="Slide Number Placeholder 3"/>
          <p:cNvSpPr>
            <a:spLocks noGrp="1"/>
          </p:cNvSpPr>
          <p:nvPr>
            <p:ph type="sldNum" sz="quarter" idx="5"/>
          </p:nvPr>
        </p:nvSpPr>
        <p:spPr/>
        <p:txBody>
          <a:bodyPr/>
          <a:lstStyle/>
          <a:p>
            <a:fld id="{0BBDB591-039D-664B-9A5C-382E99268966}" type="slidenum">
              <a:rPr lang="en-GB" smtClean="0"/>
              <a:t>24</a:t>
            </a:fld>
            <a:endParaRPr lang="en-GB" dirty="0"/>
          </a:p>
        </p:txBody>
      </p:sp>
    </p:spTree>
    <p:extLst>
      <p:ext uri="{BB962C8B-B14F-4D97-AF65-F5344CB8AC3E}">
        <p14:creationId xmlns:p14="http://schemas.microsoft.com/office/powerpoint/2010/main" val="31858117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Jaylen </a:t>
            </a:r>
            <a:endParaRPr lang="en-GB"/>
          </a:p>
          <a:p>
            <a:r>
              <a:rPr lang="en-GB"/>
              <a:t>For education and outreach… </a:t>
            </a:r>
            <a:r>
              <a:rPr lang="en-GB" u="sng"/>
              <a:t>highlight </a:t>
            </a:r>
            <a:r>
              <a:rPr lang="en-GB" u="sng" err="1"/>
              <a:t>accessilibity</a:t>
            </a:r>
            <a:endParaRPr lang="en-GB" u="sng">
              <a:cs typeface="Calibri"/>
            </a:endParaRPr>
          </a:p>
          <a:p>
            <a:endParaRPr lang="en-GB"/>
          </a:p>
          <a:p>
            <a:pPr marL="457200" indent="-457200">
              <a:lnSpc>
                <a:spcPct val="100000"/>
              </a:lnSpc>
              <a:spcBef>
                <a:spcPts val="0"/>
              </a:spcBef>
              <a:buFont typeface="Arial" panose="020B0604020202020204" pitchFamily="34" charset="0"/>
              <a:buChar char="•"/>
            </a:pPr>
            <a:r>
              <a:rPr lang="en-US">
                <a:latin typeface="Arial"/>
                <a:cs typeface="Arial"/>
              </a:rPr>
              <a:t>Ensure people have a general knowledge of how to create accessible content </a:t>
            </a:r>
          </a:p>
          <a:p>
            <a:pPr marL="457200" indent="-457200">
              <a:buFont typeface="Arial" panose="020B0604020202020204" pitchFamily="34" charset="0"/>
              <a:buChar char="•"/>
            </a:pPr>
            <a:r>
              <a:rPr lang="en-US">
                <a:latin typeface="Arial"/>
                <a:cs typeface="Arial"/>
              </a:rPr>
              <a:t>Educate people on how webpages can be created with an attention to accessibility and inclusion - </a:t>
            </a:r>
            <a:r>
              <a:rPr lang="en-CA"/>
              <a:t>Provide opportunities for shared learning and interaction</a:t>
            </a:r>
            <a:endParaRPr lang="en-US"/>
          </a:p>
          <a:p>
            <a:pPr marL="914400" lvl="1" indent="-457200">
              <a:buFont typeface="Courier New" panose="020B0604020202020204" pitchFamily="34" charset="0"/>
              <a:buChar char="o"/>
            </a:pPr>
            <a:r>
              <a:rPr lang="en-US">
                <a:latin typeface="Arial"/>
                <a:cs typeface="Arial"/>
              </a:rPr>
              <a:t>In November, Joyce </a:t>
            </a:r>
            <a:r>
              <a:rPr lang="en-US" err="1">
                <a:latin typeface="Arial"/>
                <a:cs typeface="Arial"/>
              </a:rPr>
              <a:t>hoosted</a:t>
            </a:r>
            <a:r>
              <a:rPr lang="en-US">
                <a:latin typeface="Arial"/>
                <a:cs typeface="Arial"/>
              </a:rPr>
              <a:t> a series of chats with our Comms community on discussions --&gt; one of the most impactful parts being a live demo of navigating our websites using a screen reader. Which was perhaps the biggest eye opener</a:t>
            </a:r>
          </a:p>
          <a:p>
            <a:pPr marL="457200" indent="-457200">
              <a:buFont typeface="Arial,Sans-Serif" panose="020B0604020202020204" pitchFamily="34" charset="0"/>
              <a:buChar char="•"/>
            </a:pPr>
            <a:r>
              <a:rPr lang="en-US">
                <a:latin typeface="Arial"/>
                <a:cs typeface="Arial"/>
              </a:rPr>
              <a:t>Create opportunities to develop skills on how to apply accessibility and inclusion concepts to work -</a:t>
            </a:r>
            <a:r>
              <a:rPr lang="en-CA"/>
              <a:t>Encourage continual learning and self-study</a:t>
            </a:r>
            <a:endParaRPr lang="en-US"/>
          </a:p>
          <a:p>
            <a:pPr marL="914400" lvl="1" indent="-457200">
              <a:buFont typeface="Courier New" panose="020B0604020202020204" pitchFamily="34" charset="0"/>
              <a:buChar char="o"/>
            </a:pPr>
            <a:r>
              <a:rPr lang="en-US">
                <a:latin typeface="Arial"/>
                <a:cs typeface="Arial"/>
              </a:rPr>
              <a:t>We host regular workshops on the topic of "Web accessibility at McGill" Which are easy 1 hour sessions deigned to accommodate McGill's workforce</a:t>
            </a:r>
          </a:p>
          <a:p>
            <a:pPr marL="914400" lvl="1" indent="-457200">
              <a:buFont typeface="Courier New" panose="020B0604020202020204" pitchFamily="34" charset="0"/>
              <a:buChar char="o"/>
            </a:pPr>
            <a:endParaRPr lang="en-US">
              <a:latin typeface="Arial"/>
              <a:cs typeface="Arial"/>
            </a:endParaRPr>
          </a:p>
          <a:p>
            <a:pPr lvl="1"/>
            <a:r>
              <a:rPr lang="en-CA"/>
              <a:t>Lastly, Collaborate with your Equity team to develop resources and organize events</a:t>
            </a:r>
            <a:endParaRPr lang="en-US"/>
          </a:p>
          <a:p>
            <a:pPr marL="914400" lvl="1" indent="-457200">
              <a:buFont typeface="Courier New" panose="020B0604020202020204" pitchFamily="34" charset="0"/>
              <a:buChar char="o"/>
            </a:pPr>
            <a:endParaRPr lang="en-US">
              <a:latin typeface="Arial"/>
              <a:cs typeface="Arial"/>
            </a:endParaRPr>
          </a:p>
          <a:p>
            <a:pPr marL="914400" lvl="1" indent="-457200">
              <a:buFont typeface="Courier New" panose="020B0604020202020204" pitchFamily="34" charset="0"/>
              <a:buChar char="o"/>
            </a:pPr>
            <a:endParaRPr lang="en-US">
              <a:latin typeface="Arial"/>
              <a:cs typeface="Arial"/>
            </a:endParaRPr>
          </a:p>
        </p:txBody>
      </p:sp>
      <p:sp>
        <p:nvSpPr>
          <p:cNvPr id="4" name="Slide Number Placeholder 3"/>
          <p:cNvSpPr>
            <a:spLocks noGrp="1"/>
          </p:cNvSpPr>
          <p:nvPr>
            <p:ph type="sldNum" sz="quarter" idx="5"/>
          </p:nvPr>
        </p:nvSpPr>
        <p:spPr/>
        <p:txBody>
          <a:bodyPr/>
          <a:lstStyle/>
          <a:p>
            <a:fld id="{0BBDB591-039D-664B-9A5C-382E99268966}" type="slidenum">
              <a:rPr lang="en-GB" smtClean="0"/>
              <a:t>25</a:t>
            </a:fld>
            <a:endParaRPr lang="en-GB"/>
          </a:p>
        </p:txBody>
      </p:sp>
    </p:spTree>
    <p:extLst>
      <p:ext uri="{BB962C8B-B14F-4D97-AF65-F5344CB8AC3E}">
        <p14:creationId xmlns:p14="http://schemas.microsoft.com/office/powerpoint/2010/main" val="22567946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our end goal in all this is belonging. Creating a sense of belonging for our students, faculty, staff and all who are part of our community.</a:t>
            </a:r>
          </a:p>
        </p:txBody>
      </p:sp>
      <p:sp>
        <p:nvSpPr>
          <p:cNvPr id="4" name="Slide Number Placeholder 3"/>
          <p:cNvSpPr>
            <a:spLocks noGrp="1"/>
          </p:cNvSpPr>
          <p:nvPr>
            <p:ph type="sldNum" sz="quarter" idx="5"/>
          </p:nvPr>
        </p:nvSpPr>
        <p:spPr/>
        <p:txBody>
          <a:bodyPr/>
          <a:lstStyle/>
          <a:p>
            <a:fld id="{0BBDB591-039D-664B-9A5C-382E99268966}" type="slidenum">
              <a:rPr lang="en-GB" smtClean="0"/>
              <a:t>26</a:t>
            </a:fld>
            <a:endParaRPr lang="en-GB" dirty="0"/>
          </a:p>
        </p:txBody>
      </p:sp>
    </p:spTree>
    <p:extLst>
      <p:ext uri="{BB962C8B-B14F-4D97-AF65-F5344CB8AC3E}">
        <p14:creationId xmlns:p14="http://schemas.microsoft.com/office/powerpoint/2010/main" val="2422839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education and outreach to have meaningful outcomes we must help people understand the significance of their actions, or lack of actions. As summarized in this statement, </a:t>
            </a:r>
            <a:endParaRPr lang="en-GB" dirty="0"/>
          </a:p>
        </p:txBody>
      </p:sp>
      <p:sp>
        <p:nvSpPr>
          <p:cNvPr id="4" name="Slide Number Placeholder 3"/>
          <p:cNvSpPr>
            <a:spLocks noGrp="1"/>
          </p:cNvSpPr>
          <p:nvPr>
            <p:ph type="sldNum" sz="quarter" idx="5"/>
          </p:nvPr>
        </p:nvSpPr>
        <p:spPr/>
        <p:txBody>
          <a:bodyPr/>
          <a:lstStyle/>
          <a:p>
            <a:fld id="{0BBDB591-039D-664B-9A5C-382E99268966}" type="slidenum">
              <a:rPr lang="en-GB" smtClean="0"/>
              <a:t>27</a:t>
            </a:fld>
            <a:endParaRPr lang="en-GB" dirty="0"/>
          </a:p>
        </p:txBody>
      </p:sp>
    </p:spTree>
    <p:extLst>
      <p:ext uri="{BB962C8B-B14F-4D97-AF65-F5344CB8AC3E}">
        <p14:creationId xmlns:p14="http://schemas.microsoft.com/office/powerpoint/2010/main" val="467151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5158451" y="2650603"/>
            <a:ext cx="1635888"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5158451" y="3023719"/>
            <a:ext cx="6740323" cy="2555278"/>
          </a:xfrm>
        </p:spPr>
        <p:txBody>
          <a:bodyPr wrap="none" lIns="0" tIns="0" rIns="0" bIns="0" anchor="t" anchorCtr="0">
            <a:noAutofit/>
          </a:bodyPr>
          <a:lstStyle>
            <a:lvl1pPr>
              <a:defRPr sz="4400" b="0">
                <a:solidFill>
                  <a:schemeClr val="tx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378870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0">
                <a:solidFill>
                  <a:schemeClr val="bg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398677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0">
                <a:solidFill>
                  <a:schemeClr val="bg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496160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3977" y="977339"/>
            <a:ext cx="8495202" cy="1080062"/>
          </a:xfrm>
        </p:spPr>
        <p:txBody>
          <a:bodyPr lIns="0" tIns="0" rIns="0" bIns="0"/>
          <a:lstStyle/>
          <a:p>
            <a:r>
              <a:rPr lang="en-US"/>
              <a:t>Click to edit Master title style</a:t>
            </a:r>
          </a:p>
        </p:txBody>
      </p:sp>
      <p:sp>
        <p:nvSpPr>
          <p:cNvPr id="3" name="Content Placeholder 2"/>
          <p:cNvSpPr>
            <a:spLocks noGrp="1"/>
          </p:cNvSpPr>
          <p:nvPr>
            <p:ph idx="1"/>
          </p:nvPr>
        </p:nvSpPr>
        <p:spPr>
          <a:xfrm>
            <a:off x="2303976" y="2057400"/>
            <a:ext cx="8495203" cy="3938286"/>
          </a:xfrm>
        </p:spPr>
        <p:txBody>
          <a:bodyPr lIns="0" tIns="0" rIns="0" bIns="0"/>
          <a:lstStyle>
            <a:lvl1pPr marL="0" indent="0">
              <a:lnSpc>
                <a:spcPct val="150000"/>
              </a:lnSpc>
              <a:buNone/>
              <a:defRPr sz="1800"/>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7182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1" y="2057398"/>
            <a:ext cx="8478456" cy="3868840"/>
          </a:xfrm>
        </p:spPr>
        <p:txBody>
          <a:bodyPr>
            <a:normAutofit/>
          </a:bodyPr>
          <a:lstStyle>
            <a:lvl1pPr marL="285750" indent="-285750">
              <a:lnSpc>
                <a:spcPct val="150000"/>
              </a:lnSpc>
              <a:spcBef>
                <a:spcPts val="0"/>
              </a:spcBef>
              <a:spcAft>
                <a:spcPts val="0"/>
              </a:spcAft>
              <a:buFont typeface="Wingdings" panose="05000000000000000000" pitchFamily="2" charset="2"/>
              <a:buChar char="§"/>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Tree>
    <p:extLst>
      <p:ext uri="{BB962C8B-B14F-4D97-AF65-F5344CB8AC3E}">
        <p14:creationId xmlns:p14="http://schemas.microsoft.com/office/powerpoint/2010/main" val="1180991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2057398"/>
            <a:ext cx="3819302" cy="3695220"/>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6267229" y="2057401"/>
            <a:ext cx="1997095" cy="3054726"/>
          </a:xfrm>
        </p:spPr>
        <p:txBody>
          <a:bodyPr/>
          <a:lstStyle/>
          <a:p>
            <a:endParaRPr lang="en-US" dirty="0"/>
          </a:p>
        </p:txBody>
      </p:sp>
      <p:sp>
        <p:nvSpPr>
          <p:cNvPr id="9" name="Picture Placeholder 8"/>
          <p:cNvSpPr>
            <a:spLocks noGrp="1"/>
          </p:cNvSpPr>
          <p:nvPr>
            <p:ph type="pic" sz="quarter" idx="12"/>
          </p:nvPr>
        </p:nvSpPr>
        <p:spPr>
          <a:xfrm>
            <a:off x="8426249" y="2057400"/>
            <a:ext cx="2638948" cy="3054727"/>
          </a:xfrm>
        </p:spPr>
        <p:txBody>
          <a:bodyPr/>
          <a:lstStyle/>
          <a:p>
            <a:endParaRPr lang="en-US" dirty="0"/>
          </a:p>
        </p:txBody>
      </p:sp>
    </p:spTree>
    <p:extLst>
      <p:ext uri="{BB962C8B-B14F-4D97-AF65-F5344CB8AC3E}">
        <p14:creationId xmlns:p14="http://schemas.microsoft.com/office/powerpoint/2010/main" val="1772207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1756457"/>
            <a:ext cx="8478454" cy="882572"/>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sp>
        <p:nvSpPr>
          <p:cNvPr id="7" name="Picture Placeholder 6"/>
          <p:cNvSpPr>
            <a:spLocks noGrp="1"/>
          </p:cNvSpPr>
          <p:nvPr>
            <p:ph type="pic" sz="quarter" idx="11"/>
          </p:nvPr>
        </p:nvSpPr>
        <p:spPr>
          <a:xfrm>
            <a:off x="2286001" y="2852615"/>
            <a:ext cx="2563792" cy="2711369"/>
          </a:xfrm>
        </p:spPr>
        <p:txBody>
          <a:bodyPr/>
          <a:lstStyle/>
          <a:p>
            <a:endParaRPr lang="en-US" dirty="0"/>
          </a:p>
        </p:txBody>
      </p:sp>
      <p:sp>
        <p:nvSpPr>
          <p:cNvPr id="9" name="Picture Placeholder 8"/>
          <p:cNvSpPr>
            <a:spLocks noGrp="1"/>
          </p:cNvSpPr>
          <p:nvPr>
            <p:ph type="pic" sz="quarter" idx="12"/>
          </p:nvPr>
        </p:nvSpPr>
        <p:spPr>
          <a:xfrm>
            <a:off x="5034987" y="2852615"/>
            <a:ext cx="2858947" cy="2711370"/>
          </a:xfrm>
        </p:spPr>
        <p:txBody>
          <a:bodyPr/>
          <a:lstStyle/>
          <a:p>
            <a:endParaRPr lang="en-US" dirty="0"/>
          </a:p>
        </p:txBody>
      </p:sp>
      <p:sp>
        <p:nvSpPr>
          <p:cNvPr id="3" name="Picture Placeholder 2"/>
          <p:cNvSpPr>
            <a:spLocks noGrp="1"/>
          </p:cNvSpPr>
          <p:nvPr>
            <p:ph type="pic" sz="quarter" idx="13"/>
          </p:nvPr>
        </p:nvSpPr>
        <p:spPr>
          <a:xfrm>
            <a:off x="8079129" y="2853157"/>
            <a:ext cx="2685710" cy="2711450"/>
          </a:xfrm>
        </p:spPr>
        <p:txBody>
          <a:bodyPr/>
          <a:lstStyle/>
          <a:p>
            <a:endParaRPr lang="en-US" dirty="0"/>
          </a:p>
        </p:txBody>
      </p:sp>
    </p:spTree>
    <p:extLst>
      <p:ext uri="{BB962C8B-B14F-4D97-AF65-F5344CB8AC3E}">
        <p14:creationId xmlns:p14="http://schemas.microsoft.com/office/powerpoint/2010/main" val="2538653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49124"/>
            <a:ext cx="3455043" cy="4618299"/>
          </a:xfrm>
        </p:spPr>
        <p:txBody>
          <a:bodyPr/>
          <a:lstStyle>
            <a:lvl1pPr algn="r">
              <a:defRPr>
                <a:solidFill>
                  <a:srgbClr val="E31B2F"/>
                </a:solidFill>
              </a:defRPr>
            </a:lvl1pPr>
          </a:lstStyle>
          <a:p>
            <a:r>
              <a:rPr lang="en-US"/>
              <a:t>Click to edit Master title style</a:t>
            </a:r>
          </a:p>
        </p:txBody>
      </p:sp>
      <p:sp>
        <p:nvSpPr>
          <p:cNvPr id="6" name="Text Placeholder 5"/>
          <p:cNvSpPr>
            <a:spLocks noGrp="1"/>
          </p:cNvSpPr>
          <p:nvPr>
            <p:ph type="body" sz="quarter" idx="10"/>
          </p:nvPr>
        </p:nvSpPr>
        <p:spPr>
          <a:xfrm>
            <a:off x="6227180" y="949125"/>
            <a:ext cx="5335928" cy="4618298"/>
          </a:xfrm>
        </p:spPr>
        <p:txBody>
          <a:bodyPr anchor="ctr" anchorCtr="0">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cxnSp>
        <p:nvCxnSpPr>
          <p:cNvPr id="10" name="Straight Connector 9"/>
          <p:cNvCxnSpPr/>
          <p:nvPr userDrawn="1"/>
        </p:nvCxnSpPr>
        <p:spPr>
          <a:xfrm>
            <a:off x="5984111" y="949124"/>
            <a:ext cx="0" cy="4618299"/>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209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72272"/>
            <a:ext cx="3455043" cy="4849793"/>
          </a:xfrm>
        </p:spPr>
        <p:txBody>
          <a:bodyPr/>
          <a:lstStyle>
            <a:lvl1pPr algn="r">
              <a:defRPr>
                <a:solidFill>
                  <a:srgbClr val="E31B2F"/>
                </a:solidFill>
              </a:defRPr>
            </a:lvl1pPr>
          </a:lstStyle>
          <a:p>
            <a:r>
              <a:rPr lang="en-US"/>
              <a:t>Click to edit Master title style</a:t>
            </a:r>
          </a:p>
        </p:txBody>
      </p:sp>
      <p:cxnSp>
        <p:nvCxnSpPr>
          <p:cNvPr id="10" name="Straight Connector 9"/>
          <p:cNvCxnSpPr/>
          <p:nvPr userDrawn="1"/>
        </p:nvCxnSpPr>
        <p:spPr>
          <a:xfrm>
            <a:off x="5984111" y="972273"/>
            <a:ext cx="0" cy="4849793"/>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Chart Placeholder 2"/>
          <p:cNvSpPr>
            <a:spLocks noGrp="1"/>
          </p:cNvSpPr>
          <p:nvPr>
            <p:ph type="chart" sz="quarter" idx="11"/>
          </p:nvPr>
        </p:nvSpPr>
        <p:spPr>
          <a:xfrm>
            <a:off x="6227180" y="972272"/>
            <a:ext cx="5336170" cy="4849793"/>
          </a:xfrm>
        </p:spPr>
        <p:txBody>
          <a:bodyPr/>
          <a:lstStyle/>
          <a:p>
            <a:endParaRPr lang="en-US" dirty="0"/>
          </a:p>
        </p:txBody>
      </p:sp>
    </p:spTree>
    <p:extLst>
      <p:ext uri="{BB962C8B-B14F-4D97-AF65-F5344CB8AC3E}">
        <p14:creationId xmlns:p14="http://schemas.microsoft.com/office/powerpoint/2010/main" val="3977307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1059738" y="2222338"/>
            <a:ext cx="4866500"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5926239" y="2222336"/>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178171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3577" y="-3346"/>
            <a:ext cx="12199153" cy="6864691"/>
          </a:xfrm>
          <a:prstGeom prst="rect">
            <a:avLst/>
          </a:prstGeom>
        </p:spPr>
      </p:pic>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pic>
        <p:nvPicPr>
          <p:cNvPr id="3" name="Picture 2"/>
          <p:cNvPicPr>
            <a:picLocks noChangeAspect="1"/>
          </p:cNvPicPr>
          <p:nvPr userDrawn="1"/>
        </p:nvPicPr>
        <p:blipFill>
          <a:blip r:embed="rId3"/>
          <a:stretch>
            <a:fillRect/>
          </a:stretch>
        </p:blipFill>
        <p:spPr>
          <a:xfrm>
            <a:off x="10070408" y="6001734"/>
            <a:ext cx="2121592" cy="859611"/>
          </a:xfrm>
          <a:prstGeom prst="rect">
            <a:avLst/>
          </a:prstGeom>
        </p:spPr>
      </p:pic>
      <p:sp>
        <p:nvSpPr>
          <p:cNvPr id="4" name="Title 3"/>
          <p:cNvSpPr>
            <a:spLocks noGrp="1"/>
          </p:cNvSpPr>
          <p:nvPr>
            <p:ph type="title"/>
          </p:nvPr>
        </p:nvSpPr>
        <p:spPr>
          <a:xfrm>
            <a:off x="1354238" y="960699"/>
            <a:ext cx="4386806" cy="1096700"/>
          </a:xfrm>
        </p:spPr>
        <p:txBody>
          <a:bodyPr>
            <a:normAutofit/>
          </a:bodyPr>
          <a:lstStyle>
            <a:lvl1pPr>
              <a:defRPr sz="2800"/>
            </a:lvl1pPr>
          </a:lstStyle>
          <a:p>
            <a:r>
              <a:rPr lang="en-US"/>
              <a:t>Click to edit Master title style</a:t>
            </a:r>
          </a:p>
        </p:txBody>
      </p:sp>
    </p:spTree>
    <p:extLst>
      <p:ext uri="{BB962C8B-B14F-4D97-AF65-F5344CB8AC3E}">
        <p14:creationId xmlns:p14="http://schemas.microsoft.com/office/powerpoint/2010/main" val="1480664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Rectangle 7"/>
          <p:cNvSpPr/>
          <p:nvPr userDrawn="1"/>
        </p:nvSpPr>
        <p:spPr>
          <a:xfrm>
            <a:off x="0" y="0"/>
            <a:ext cx="608828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1354238" y="960699"/>
            <a:ext cx="4386806" cy="1096700"/>
          </a:xfrm>
        </p:spPr>
        <p:txBody>
          <a:bodyPr>
            <a:normAutofit/>
          </a:bodyPr>
          <a:lstStyle>
            <a:lvl1pPr>
              <a:defRPr sz="2800">
                <a:solidFill>
                  <a:srgbClr val="E31B2F"/>
                </a:solidFill>
              </a:defRPr>
            </a:lvl1pPr>
          </a:lstStyle>
          <a:p>
            <a:r>
              <a:rPr lang="en-US"/>
              <a:t>Click to edit Master title style</a:t>
            </a:r>
          </a:p>
        </p:txBody>
      </p:sp>
      <p:pic>
        <p:nvPicPr>
          <p:cNvPr id="5" name="Picture 4"/>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19792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1057" y="-594"/>
            <a:ext cx="12193057" cy="6858594"/>
          </a:xfrm>
          <a:prstGeom prst="rect">
            <a:avLst/>
          </a:prstGeom>
        </p:spPr>
      </p:pic>
      <p:sp>
        <p:nvSpPr>
          <p:cNvPr id="6" name="Text Placeholder 5"/>
          <p:cNvSpPr>
            <a:spLocks noGrp="1"/>
          </p:cNvSpPr>
          <p:nvPr>
            <p:ph type="body" sz="quarter" idx="10"/>
          </p:nvPr>
        </p:nvSpPr>
        <p:spPr>
          <a:xfrm>
            <a:off x="2274425" y="2222338"/>
            <a:ext cx="9097701" cy="3261364"/>
          </a:xfrm>
          <a:noFill/>
        </p:spPr>
        <p:txBody>
          <a:bodyPr lIns="0" tIns="0" rIns="0" bIns="0" anchor="t" anchorCtr="0">
            <a:normAutofit/>
          </a:bodyPr>
          <a:lstStyle>
            <a:lvl1pPr marL="0" indent="0">
              <a:lnSpc>
                <a:spcPct val="150000"/>
              </a:lnSpc>
              <a:spcBef>
                <a:spcPts val="0"/>
              </a:spcBef>
              <a:spcAft>
                <a:spcPts val="0"/>
              </a:spcAft>
              <a:buNone/>
              <a:defRPr sz="24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2274426" y="1435261"/>
            <a:ext cx="9159620" cy="622138"/>
          </a:xfrm>
        </p:spPr>
        <p:txBody>
          <a:bodyPr anchor="t" anchorCtr="0">
            <a:normAutofit/>
          </a:bodyPr>
          <a:lstStyle>
            <a:lvl1pPr>
              <a:defRPr sz="3600"/>
            </a:lvl1pPr>
          </a:lstStyle>
          <a:p>
            <a:r>
              <a:rPr lang="en-US"/>
              <a:t>Click to edit Master title style</a:t>
            </a:r>
          </a:p>
        </p:txBody>
      </p:sp>
      <p:cxnSp>
        <p:nvCxnSpPr>
          <p:cNvPr id="9" name="Straight Connector 8"/>
          <p:cNvCxnSpPr/>
          <p:nvPr userDrawn="1"/>
        </p:nvCxnSpPr>
        <p:spPr>
          <a:xfrm>
            <a:off x="2286000" y="1070837"/>
            <a:ext cx="82180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035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0" y="-3346"/>
            <a:ext cx="12192000" cy="6861346"/>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pic>
        <p:nvPicPr>
          <p:cNvPr id="10" name="Picture 9"/>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1261112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8" name="Rectangle 7"/>
          <p:cNvSpPr/>
          <p:nvPr userDrawn="1"/>
        </p:nvSpPr>
        <p:spPr>
          <a:xfrm>
            <a:off x="0" y="0"/>
            <a:ext cx="12192000" cy="26390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0" y="2639028"/>
            <a:ext cx="12192000" cy="4218972"/>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pic>
        <p:nvPicPr>
          <p:cNvPr id="10" name="Picture 9"/>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1476543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979335"/>
            <a:ext cx="5619509" cy="2925602"/>
          </a:xfrm>
          <a:noFill/>
        </p:spPr>
        <p:txBody>
          <a:bodyPr/>
          <a:lstStyle/>
          <a:p>
            <a:endParaRPr lang="en-US" dirty="0"/>
          </a:p>
        </p:txBody>
      </p:sp>
      <p:sp>
        <p:nvSpPr>
          <p:cNvPr id="6" name="Text Placeholder 5"/>
          <p:cNvSpPr>
            <a:spLocks noGrp="1"/>
          </p:cNvSpPr>
          <p:nvPr>
            <p:ph type="body" sz="quarter" idx="10"/>
          </p:nvPr>
        </p:nvSpPr>
        <p:spPr>
          <a:xfrm>
            <a:off x="1105382" y="155968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21" name="Picture Placeholder 20"/>
          <p:cNvSpPr>
            <a:spLocks noGrp="1"/>
          </p:cNvSpPr>
          <p:nvPr>
            <p:ph type="pic" sz="quarter" idx="12"/>
          </p:nvPr>
        </p:nvSpPr>
        <p:spPr>
          <a:xfrm>
            <a:off x="7013575" y="2979738"/>
            <a:ext cx="1585913" cy="2368550"/>
          </a:xfrm>
          <a:noFill/>
        </p:spPr>
        <p:txBody>
          <a:bodyPr/>
          <a:lstStyle/>
          <a:p>
            <a:endParaRPr lang="en-US" dirty="0"/>
          </a:p>
        </p:txBody>
      </p:sp>
    </p:spTree>
    <p:extLst>
      <p:ext uri="{BB962C8B-B14F-4D97-AF65-F5344CB8AC3E}">
        <p14:creationId xmlns:p14="http://schemas.microsoft.com/office/powerpoint/2010/main" val="3298480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10" name="Text Placeholder 5"/>
          <p:cNvSpPr>
            <a:spLocks noGrp="1"/>
          </p:cNvSpPr>
          <p:nvPr>
            <p:ph type="body" sz="quarter" idx="11"/>
          </p:nvPr>
        </p:nvSpPr>
        <p:spPr>
          <a:xfrm>
            <a:off x="1116956" y="2194965"/>
            <a:ext cx="4809281"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11" name="Picture Placeholder 6"/>
          <p:cNvSpPr>
            <a:spLocks noGrp="1"/>
          </p:cNvSpPr>
          <p:nvPr>
            <p:ph type="pic" sz="quarter" idx="12"/>
          </p:nvPr>
        </p:nvSpPr>
        <p:spPr>
          <a:xfrm>
            <a:off x="5926239" y="2194963"/>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362234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731625"/>
            <a:ext cx="5619509" cy="2935419"/>
          </a:xfrm>
          <a:noFill/>
        </p:spPr>
        <p:txBody>
          <a:bodyPr/>
          <a:lstStyle/>
          <a:p>
            <a:endParaRPr lang="en-US" dirty="0"/>
          </a:p>
        </p:txBody>
      </p:sp>
      <p:sp>
        <p:nvSpPr>
          <p:cNvPr id="6" name="Text Placeholder 5"/>
          <p:cNvSpPr>
            <a:spLocks noGrp="1"/>
          </p:cNvSpPr>
          <p:nvPr>
            <p:ph type="body" sz="quarter" idx="10"/>
          </p:nvPr>
        </p:nvSpPr>
        <p:spPr>
          <a:xfrm>
            <a:off x="1105382" y="14634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594010"/>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2448223"/>
            <a:ext cx="9086126"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21" name="Picture Placeholder 20"/>
          <p:cNvSpPr>
            <a:spLocks noGrp="1"/>
          </p:cNvSpPr>
          <p:nvPr>
            <p:ph type="pic" sz="quarter" idx="12"/>
          </p:nvPr>
        </p:nvSpPr>
        <p:spPr>
          <a:xfrm>
            <a:off x="7013575" y="2731626"/>
            <a:ext cx="1585913" cy="2361236"/>
          </a:xfrm>
          <a:noFill/>
        </p:spPr>
        <p:txBody>
          <a:bodyPr/>
          <a:lstStyle/>
          <a:p>
            <a:endParaRPr lang="en-US" dirty="0"/>
          </a:p>
        </p:txBody>
      </p:sp>
    </p:spTree>
    <p:extLst>
      <p:ext uri="{BB962C8B-B14F-4D97-AF65-F5344CB8AC3E}">
        <p14:creationId xmlns:p14="http://schemas.microsoft.com/office/powerpoint/2010/main" val="2071139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p:cNvSpPr>
            <a:spLocks noGrp="1"/>
          </p:cNvSpPr>
          <p:nvPr>
            <p:ph type="body" sz="quarter" idx="10"/>
          </p:nvPr>
        </p:nvSpPr>
        <p:spPr>
          <a:xfrm>
            <a:off x="1105382" y="15560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87551"/>
            <a:ext cx="9097700" cy="622138"/>
          </a:xfrm>
        </p:spPr>
        <p:txBody>
          <a:bodyPr anchor="t" anchorCtr="0">
            <a:normAutofit/>
          </a:bodyPr>
          <a:lstStyle>
            <a:lvl1pPr>
              <a:defRPr sz="3600">
                <a:solidFill>
                  <a:srgbClr val="E31B2F"/>
                </a:solidFill>
              </a:defRPr>
            </a:lvl1pPr>
          </a:lstStyle>
          <a:p>
            <a:r>
              <a:rPr lang="en-US"/>
              <a:t>Click to edit Master title style</a:t>
            </a:r>
          </a:p>
        </p:txBody>
      </p: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cxnSp>
        <p:nvCxnSpPr>
          <p:cNvPr id="10" name="Straight Connector 9"/>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5" name="Chart Placeholder 4"/>
          <p:cNvSpPr>
            <a:spLocks noGrp="1"/>
          </p:cNvSpPr>
          <p:nvPr>
            <p:ph type="chart" sz="quarter" idx="11"/>
          </p:nvPr>
        </p:nvSpPr>
        <p:spPr>
          <a:xfrm>
            <a:off x="1117600" y="2673350"/>
            <a:ext cx="3975100" cy="3700463"/>
          </a:xfrm>
        </p:spPr>
        <p:txBody>
          <a:bodyPr/>
          <a:lstStyle/>
          <a:p>
            <a:endParaRPr lang="en-US" dirty="0"/>
          </a:p>
        </p:txBody>
      </p:sp>
      <p:sp>
        <p:nvSpPr>
          <p:cNvPr id="8" name="Chart Placeholder 7"/>
          <p:cNvSpPr>
            <a:spLocks noGrp="1"/>
          </p:cNvSpPr>
          <p:nvPr>
            <p:ph type="chart" sz="quarter" idx="12"/>
          </p:nvPr>
        </p:nvSpPr>
        <p:spPr>
          <a:xfrm>
            <a:off x="6783388" y="2916238"/>
            <a:ext cx="3182937" cy="3094037"/>
          </a:xfrm>
        </p:spPr>
        <p:txBody>
          <a:bodyPr/>
          <a:lstStyle/>
          <a:p>
            <a:endParaRPr lang="en-US" dirty="0"/>
          </a:p>
        </p:txBody>
      </p:sp>
    </p:spTree>
    <p:extLst>
      <p:ext uri="{BB962C8B-B14F-4D97-AF65-F5344CB8AC3E}">
        <p14:creationId xmlns:p14="http://schemas.microsoft.com/office/powerpoint/2010/main" val="38635942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0C1B0-7A32-4360-A10E-21A7D0E73CB2}" type="datetimeFigureOut">
              <a:rPr lang="en-CA" smtClean="0"/>
              <a:t>2024-04-22</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D63B8D7F-266E-41A3-B950-9989D28316EA}" type="slidenum">
              <a:rPr lang="en-CA" smtClean="0"/>
              <a:t>‹#›</a:t>
            </a:fld>
            <a:endParaRPr lang="en-CA" dirty="0"/>
          </a:p>
        </p:txBody>
      </p:sp>
    </p:spTree>
    <p:extLst>
      <p:ext uri="{BB962C8B-B14F-4D97-AF65-F5344CB8AC3E}">
        <p14:creationId xmlns:p14="http://schemas.microsoft.com/office/powerpoint/2010/main" val="37843772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14"/>
            <a:ext cx="12193269" cy="6857285"/>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0C1B0-7A32-4360-A10E-21A7D0E73CB2}" type="datetimeFigureOut">
              <a:rPr lang="en-CA" smtClean="0"/>
              <a:t>2024-04-22</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D63B8D7F-266E-41A3-B950-9989D28316EA}" type="slidenum">
              <a:rPr lang="en-CA" smtClean="0"/>
              <a:t>‹#›</a:t>
            </a:fld>
            <a:endParaRPr lang="en-CA" dirty="0"/>
          </a:p>
        </p:txBody>
      </p:sp>
    </p:spTree>
    <p:extLst>
      <p:ext uri="{BB962C8B-B14F-4D97-AF65-F5344CB8AC3E}">
        <p14:creationId xmlns:p14="http://schemas.microsoft.com/office/powerpoint/2010/main" val="2976615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14"/>
            <a:ext cx="12193269" cy="6857285"/>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5D677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5D677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2FB0C1B0-7A32-4360-A10E-21A7D0E73CB2}" type="datetimeFigureOut">
              <a:rPr lang="en-CA" smtClean="0"/>
              <a:t>2024-04-22</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D63B8D7F-266E-41A3-B950-9989D28316EA}" type="slidenum">
              <a:rPr lang="en-CA" smtClean="0"/>
              <a:t>‹#›</a:t>
            </a:fld>
            <a:endParaRPr lang="en-CA" dirty="0"/>
          </a:p>
        </p:txBody>
      </p:sp>
    </p:spTree>
    <p:extLst>
      <p:ext uri="{BB962C8B-B14F-4D97-AF65-F5344CB8AC3E}">
        <p14:creationId xmlns:p14="http://schemas.microsoft.com/office/powerpoint/2010/main" val="1528219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8CF7D9-50B7-9AB7-EB70-04998A9F5C5D}"/>
              </a:ext>
            </a:extLst>
          </p:cNvPr>
          <p:cNvSpPr>
            <a:spLocks noGrp="1"/>
          </p:cNvSpPr>
          <p:nvPr>
            <p:ph type="dt" sz="half" idx="10"/>
          </p:nvPr>
        </p:nvSpPr>
        <p:spPr/>
        <p:txBody>
          <a:bodyPr/>
          <a:lstStyle/>
          <a:p>
            <a:fld id="{0F5A16FD-70BD-4E36-96B2-C4281EDCADAC}" type="datetimeFigureOut">
              <a:rPr lang="en-CA" smtClean="0"/>
              <a:t>2024-04-22</a:t>
            </a:fld>
            <a:endParaRPr lang="en-CA" dirty="0"/>
          </a:p>
        </p:txBody>
      </p:sp>
      <p:sp>
        <p:nvSpPr>
          <p:cNvPr id="3" name="Footer Placeholder 2">
            <a:extLst>
              <a:ext uri="{FF2B5EF4-FFF2-40B4-BE49-F238E27FC236}">
                <a16:creationId xmlns:a16="http://schemas.microsoft.com/office/drawing/2014/main" id="{C9AB7ABF-F6F1-ED27-CF24-F6F6DF541306}"/>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E7B91D0A-3FDF-0716-23C5-3EEE58C2D966}"/>
              </a:ext>
            </a:extLst>
          </p:cNvPr>
          <p:cNvSpPr>
            <a:spLocks noGrp="1"/>
          </p:cNvSpPr>
          <p:nvPr>
            <p:ph type="sldNum" sz="quarter" idx="12"/>
          </p:nvPr>
        </p:nvSpPr>
        <p:spPr/>
        <p:txBody>
          <a:bodyPr/>
          <a:lstStyle/>
          <a:p>
            <a:fld id="{5494BB31-C8E5-47E2-B2C9-75F3E5CFE209}" type="slidenum">
              <a:rPr lang="en-CA" smtClean="0"/>
              <a:t>‹#›</a:t>
            </a:fld>
            <a:endParaRPr lang="en-CA" dirty="0"/>
          </a:p>
        </p:txBody>
      </p:sp>
    </p:spTree>
    <p:extLst>
      <p:ext uri="{BB962C8B-B14F-4D97-AF65-F5344CB8AC3E}">
        <p14:creationId xmlns:p14="http://schemas.microsoft.com/office/powerpoint/2010/main" val="3501824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14"/>
            <a:ext cx="12193269" cy="6857285"/>
          </a:xfrm>
          <a:prstGeom prst="rect">
            <a:avLst/>
          </a:prstGeom>
        </p:spPr>
      </p:pic>
      <p:sp>
        <p:nvSpPr>
          <p:cNvPr id="2" name="Title 1"/>
          <p:cNvSpPr>
            <a:spLocks noGrp="1"/>
          </p:cNvSpPr>
          <p:nvPr>
            <p:ph type="title"/>
          </p:nvPr>
        </p:nvSpPr>
        <p:spPr>
          <a:xfrm>
            <a:off x="831850" y="1709738"/>
            <a:ext cx="10515600" cy="1072791"/>
          </a:xfrm>
        </p:spPr>
        <p:txBody>
          <a:bodyPr anchor="b"/>
          <a:lstStyle>
            <a:lvl1pPr>
              <a:defRPr sz="6000" b="0" i="0"/>
            </a:lvl1pPr>
          </a:lstStyle>
          <a:p>
            <a:r>
              <a:rPr lang="en-US"/>
              <a:t>Click to edit Master title style</a:t>
            </a:r>
            <a:endParaRPr lang="en-CA"/>
          </a:p>
        </p:txBody>
      </p:sp>
      <p:sp>
        <p:nvSpPr>
          <p:cNvPr id="3" name="Text Placeholder 2"/>
          <p:cNvSpPr>
            <a:spLocks noGrp="1"/>
          </p:cNvSpPr>
          <p:nvPr>
            <p:ph type="body" idx="1"/>
          </p:nvPr>
        </p:nvSpPr>
        <p:spPr>
          <a:xfrm>
            <a:off x="831850" y="2939846"/>
            <a:ext cx="10515600" cy="2812026"/>
          </a:xfrm>
        </p:spPr>
        <p:txBody>
          <a:bodyPr/>
          <a:lstStyle>
            <a:lvl1pPr marL="0" indent="0">
              <a:buNone/>
              <a:defRPr sz="2400" b="0"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vl1pPr>
          </a:lstStyle>
          <a:p>
            <a:fld id="{2FB0C1B0-7A32-4360-A10E-21A7D0E73CB2}" type="datetimeFigureOut">
              <a:rPr lang="en-CA" smtClean="0"/>
              <a:pPr/>
              <a:t>2024-04-22</a:t>
            </a:fld>
            <a:endParaRPr lang="en-CA" dirty="0"/>
          </a:p>
        </p:txBody>
      </p:sp>
      <p:sp>
        <p:nvSpPr>
          <p:cNvPr id="5" name="Footer Placeholder 4"/>
          <p:cNvSpPr>
            <a:spLocks noGrp="1"/>
          </p:cNvSpPr>
          <p:nvPr>
            <p:ph type="ftr" sz="quarter" idx="11"/>
          </p:nvPr>
        </p:nvSpPr>
        <p:spPr/>
        <p:txBody>
          <a:bodyPr/>
          <a:lstStyle>
            <a:lvl1pPr>
              <a:defRPr b="0" i="0"/>
            </a:lvl1pPr>
          </a:lstStyle>
          <a:p>
            <a:endParaRPr lang="en-CA" dirty="0"/>
          </a:p>
        </p:txBody>
      </p:sp>
      <p:sp>
        <p:nvSpPr>
          <p:cNvPr id="6" name="Slide Number Placeholder 5"/>
          <p:cNvSpPr>
            <a:spLocks noGrp="1"/>
          </p:cNvSpPr>
          <p:nvPr>
            <p:ph type="sldNum" sz="quarter" idx="12"/>
          </p:nvPr>
        </p:nvSpPr>
        <p:spPr/>
        <p:txBody>
          <a:bodyPr/>
          <a:lstStyle>
            <a:lvl1pPr>
              <a:defRPr b="0" i="0"/>
            </a:lvl1pPr>
          </a:lstStyle>
          <a:p>
            <a:fld id="{D63B8D7F-266E-41A3-B950-9989D28316EA}" type="slidenum">
              <a:rPr lang="en-CA" smtClean="0"/>
              <a:pPr/>
              <a:t>‹#›</a:t>
            </a:fld>
            <a:endParaRPr lang="en-CA" dirty="0"/>
          </a:p>
        </p:txBody>
      </p:sp>
    </p:spTree>
    <p:extLst>
      <p:ext uri="{BB962C8B-B14F-4D97-AF65-F5344CB8AC3E}">
        <p14:creationId xmlns:p14="http://schemas.microsoft.com/office/powerpoint/2010/main" val="3927781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5158451" y="2650603"/>
            <a:ext cx="1635888"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5158451" y="3023719"/>
            <a:ext cx="6740323" cy="2555278"/>
          </a:xfrm>
        </p:spPr>
        <p:txBody>
          <a:bodyPr wrap="none" lIns="0" tIns="0" rIns="0" bIns="0" anchor="t" anchorCtr="0">
            <a:noAutofit/>
          </a:bodyPr>
          <a:lstStyle>
            <a:lvl1pPr>
              <a:defRPr sz="4400" b="0">
                <a:solidFill>
                  <a:schemeClr val="tx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19037173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0">
                <a:solidFill>
                  <a:schemeClr val="bg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160009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0">
                <a:solidFill>
                  <a:schemeClr val="bg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1822247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3977" y="977339"/>
            <a:ext cx="8495202" cy="1080062"/>
          </a:xfrm>
        </p:spPr>
        <p:txBody>
          <a:bodyPr lIns="0" tIns="0" rIns="0" bIns="0"/>
          <a:lstStyle/>
          <a:p>
            <a:r>
              <a:rPr lang="en-US"/>
              <a:t>Click to edit Master title style</a:t>
            </a:r>
          </a:p>
        </p:txBody>
      </p:sp>
      <p:sp>
        <p:nvSpPr>
          <p:cNvPr id="3" name="Content Placeholder 2"/>
          <p:cNvSpPr>
            <a:spLocks noGrp="1"/>
          </p:cNvSpPr>
          <p:nvPr>
            <p:ph idx="1"/>
          </p:nvPr>
        </p:nvSpPr>
        <p:spPr>
          <a:xfrm>
            <a:off x="2303976" y="2057400"/>
            <a:ext cx="8495203" cy="3938286"/>
          </a:xfrm>
        </p:spPr>
        <p:txBody>
          <a:bodyPr lIns="0" tIns="0" rIns="0" bIns="0"/>
          <a:lstStyle>
            <a:lvl1pPr marL="0" indent="0">
              <a:lnSpc>
                <a:spcPct val="150000"/>
              </a:lnSpc>
              <a:buNone/>
              <a:defRPr sz="1800"/>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2478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1" y="2057398"/>
            <a:ext cx="8478456" cy="3868840"/>
          </a:xfrm>
        </p:spPr>
        <p:txBody>
          <a:bodyPr>
            <a:normAutofit/>
          </a:bodyPr>
          <a:lstStyle>
            <a:lvl1pPr marL="285750" indent="-285750">
              <a:lnSpc>
                <a:spcPct val="150000"/>
              </a:lnSpc>
              <a:spcBef>
                <a:spcPts val="0"/>
              </a:spcBef>
              <a:spcAft>
                <a:spcPts val="0"/>
              </a:spcAft>
              <a:buFont typeface="Wingdings" panose="05000000000000000000" pitchFamily="2" charset="2"/>
              <a:buChar char="§"/>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Tree>
    <p:extLst>
      <p:ext uri="{BB962C8B-B14F-4D97-AF65-F5344CB8AC3E}">
        <p14:creationId xmlns:p14="http://schemas.microsoft.com/office/powerpoint/2010/main" val="35010697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2057398"/>
            <a:ext cx="3819302" cy="3695220"/>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6267229" y="2057401"/>
            <a:ext cx="1997095" cy="3054726"/>
          </a:xfrm>
        </p:spPr>
        <p:txBody>
          <a:bodyPr/>
          <a:lstStyle/>
          <a:p>
            <a:endParaRPr lang="en-US" dirty="0"/>
          </a:p>
        </p:txBody>
      </p:sp>
      <p:sp>
        <p:nvSpPr>
          <p:cNvPr id="9" name="Picture Placeholder 8"/>
          <p:cNvSpPr>
            <a:spLocks noGrp="1"/>
          </p:cNvSpPr>
          <p:nvPr>
            <p:ph type="pic" sz="quarter" idx="12"/>
          </p:nvPr>
        </p:nvSpPr>
        <p:spPr>
          <a:xfrm>
            <a:off x="8426249" y="2057400"/>
            <a:ext cx="2638948" cy="3054727"/>
          </a:xfrm>
        </p:spPr>
        <p:txBody>
          <a:bodyPr/>
          <a:lstStyle/>
          <a:p>
            <a:endParaRPr lang="en-US" dirty="0"/>
          </a:p>
        </p:txBody>
      </p:sp>
    </p:spTree>
    <p:extLst>
      <p:ext uri="{BB962C8B-B14F-4D97-AF65-F5344CB8AC3E}">
        <p14:creationId xmlns:p14="http://schemas.microsoft.com/office/powerpoint/2010/main" val="2047758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1756457"/>
            <a:ext cx="8478454" cy="882572"/>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sp>
        <p:nvSpPr>
          <p:cNvPr id="7" name="Picture Placeholder 6"/>
          <p:cNvSpPr>
            <a:spLocks noGrp="1"/>
          </p:cNvSpPr>
          <p:nvPr>
            <p:ph type="pic" sz="quarter" idx="11"/>
          </p:nvPr>
        </p:nvSpPr>
        <p:spPr>
          <a:xfrm>
            <a:off x="2286001" y="2852615"/>
            <a:ext cx="2563792" cy="2711369"/>
          </a:xfrm>
        </p:spPr>
        <p:txBody>
          <a:bodyPr/>
          <a:lstStyle/>
          <a:p>
            <a:endParaRPr lang="en-US" dirty="0"/>
          </a:p>
        </p:txBody>
      </p:sp>
      <p:sp>
        <p:nvSpPr>
          <p:cNvPr id="9" name="Picture Placeholder 8"/>
          <p:cNvSpPr>
            <a:spLocks noGrp="1"/>
          </p:cNvSpPr>
          <p:nvPr>
            <p:ph type="pic" sz="quarter" idx="12"/>
          </p:nvPr>
        </p:nvSpPr>
        <p:spPr>
          <a:xfrm>
            <a:off x="5034987" y="2852615"/>
            <a:ext cx="2858947" cy="2711370"/>
          </a:xfrm>
        </p:spPr>
        <p:txBody>
          <a:bodyPr/>
          <a:lstStyle/>
          <a:p>
            <a:endParaRPr lang="en-US" dirty="0"/>
          </a:p>
        </p:txBody>
      </p:sp>
      <p:sp>
        <p:nvSpPr>
          <p:cNvPr id="3" name="Picture Placeholder 2"/>
          <p:cNvSpPr>
            <a:spLocks noGrp="1"/>
          </p:cNvSpPr>
          <p:nvPr>
            <p:ph type="pic" sz="quarter" idx="13"/>
          </p:nvPr>
        </p:nvSpPr>
        <p:spPr>
          <a:xfrm>
            <a:off x="8079129" y="2853157"/>
            <a:ext cx="2685710" cy="2711450"/>
          </a:xfrm>
        </p:spPr>
        <p:txBody>
          <a:bodyPr/>
          <a:lstStyle/>
          <a:p>
            <a:endParaRPr lang="en-US" dirty="0"/>
          </a:p>
        </p:txBody>
      </p:sp>
    </p:spTree>
    <p:extLst>
      <p:ext uri="{BB962C8B-B14F-4D97-AF65-F5344CB8AC3E}">
        <p14:creationId xmlns:p14="http://schemas.microsoft.com/office/powerpoint/2010/main" val="9155805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49124"/>
            <a:ext cx="3455043" cy="4618299"/>
          </a:xfrm>
        </p:spPr>
        <p:txBody>
          <a:bodyPr/>
          <a:lstStyle>
            <a:lvl1pPr algn="r">
              <a:defRPr>
                <a:solidFill>
                  <a:srgbClr val="E31B2F"/>
                </a:solidFill>
              </a:defRPr>
            </a:lvl1pPr>
          </a:lstStyle>
          <a:p>
            <a:r>
              <a:rPr lang="en-US"/>
              <a:t>Click to edit Master title style</a:t>
            </a:r>
          </a:p>
        </p:txBody>
      </p:sp>
      <p:sp>
        <p:nvSpPr>
          <p:cNvPr id="6" name="Text Placeholder 5"/>
          <p:cNvSpPr>
            <a:spLocks noGrp="1"/>
          </p:cNvSpPr>
          <p:nvPr>
            <p:ph type="body" sz="quarter" idx="10"/>
          </p:nvPr>
        </p:nvSpPr>
        <p:spPr>
          <a:xfrm>
            <a:off x="6227180" y="949125"/>
            <a:ext cx="5335928" cy="4618298"/>
          </a:xfrm>
        </p:spPr>
        <p:txBody>
          <a:bodyPr anchor="ctr" anchorCtr="0">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cxnSp>
        <p:nvCxnSpPr>
          <p:cNvPr id="10" name="Straight Connector 9"/>
          <p:cNvCxnSpPr/>
          <p:nvPr userDrawn="1"/>
        </p:nvCxnSpPr>
        <p:spPr>
          <a:xfrm>
            <a:off x="5984111" y="949124"/>
            <a:ext cx="0" cy="4618299"/>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176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72272"/>
            <a:ext cx="3455043" cy="4849793"/>
          </a:xfrm>
        </p:spPr>
        <p:txBody>
          <a:bodyPr/>
          <a:lstStyle>
            <a:lvl1pPr algn="r">
              <a:defRPr>
                <a:solidFill>
                  <a:srgbClr val="E31B2F"/>
                </a:solidFill>
              </a:defRPr>
            </a:lvl1pPr>
          </a:lstStyle>
          <a:p>
            <a:r>
              <a:rPr lang="en-US"/>
              <a:t>Click to edit Master title style</a:t>
            </a:r>
          </a:p>
        </p:txBody>
      </p:sp>
      <p:cxnSp>
        <p:nvCxnSpPr>
          <p:cNvPr id="10" name="Straight Connector 9"/>
          <p:cNvCxnSpPr/>
          <p:nvPr userDrawn="1"/>
        </p:nvCxnSpPr>
        <p:spPr>
          <a:xfrm>
            <a:off x="5984111" y="972273"/>
            <a:ext cx="0" cy="4849793"/>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Chart Placeholder 2"/>
          <p:cNvSpPr>
            <a:spLocks noGrp="1"/>
          </p:cNvSpPr>
          <p:nvPr>
            <p:ph type="chart" sz="quarter" idx="11"/>
          </p:nvPr>
        </p:nvSpPr>
        <p:spPr>
          <a:xfrm>
            <a:off x="6227180" y="972272"/>
            <a:ext cx="5336170" cy="4849793"/>
          </a:xfrm>
        </p:spPr>
        <p:txBody>
          <a:bodyPr/>
          <a:lstStyle/>
          <a:p>
            <a:endParaRPr lang="en-US" dirty="0"/>
          </a:p>
        </p:txBody>
      </p:sp>
    </p:spTree>
    <p:extLst>
      <p:ext uri="{BB962C8B-B14F-4D97-AF65-F5344CB8AC3E}">
        <p14:creationId xmlns:p14="http://schemas.microsoft.com/office/powerpoint/2010/main" val="2581031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1059738" y="2222338"/>
            <a:ext cx="4866500"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5926239" y="2222336"/>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41230362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3577" y="-3346"/>
            <a:ext cx="12199153" cy="6864691"/>
          </a:xfrm>
          <a:prstGeom prst="rect">
            <a:avLst/>
          </a:prstGeom>
        </p:spPr>
      </p:pic>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pic>
        <p:nvPicPr>
          <p:cNvPr id="3" name="Picture 2"/>
          <p:cNvPicPr>
            <a:picLocks noChangeAspect="1"/>
          </p:cNvPicPr>
          <p:nvPr userDrawn="1"/>
        </p:nvPicPr>
        <p:blipFill>
          <a:blip r:embed="rId3"/>
          <a:stretch>
            <a:fillRect/>
          </a:stretch>
        </p:blipFill>
        <p:spPr>
          <a:xfrm>
            <a:off x="10070408" y="6001734"/>
            <a:ext cx="2121592" cy="859611"/>
          </a:xfrm>
          <a:prstGeom prst="rect">
            <a:avLst/>
          </a:prstGeom>
        </p:spPr>
      </p:pic>
      <p:sp>
        <p:nvSpPr>
          <p:cNvPr id="4" name="Title 3"/>
          <p:cNvSpPr>
            <a:spLocks noGrp="1"/>
          </p:cNvSpPr>
          <p:nvPr>
            <p:ph type="title"/>
          </p:nvPr>
        </p:nvSpPr>
        <p:spPr>
          <a:xfrm>
            <a:off x="1354238" y="960699"/>
            <a:ext cx="4386806" cy="1096700"/>
          </a:xfrm>
        </p:spPr>
        <p:txBody>
          <a:bodyPr>
            <a:normAutofit/>
          </a:bodyPr>
          <a:lstStyle>
            <a:lvl1pPr>
              <a:defRPr sz="2800"/>
            </a:lvl1pPr>
          </a:lstStyle>
          <a:p>
            <a:r>
              <a:rPr lang="en-US"/>
              <a:t>Click to edit Master title style</a:t>
            </a:r>
          </a:p>
        </p:txBody>
      </p:sp>
    </p:spTree>
    <p:extLst>
      <p:ext uri="{BB962C8B-B14F-4D97-AF65-F5344CB8AC3E}">
        <p14:creationId xmlns:p14="http://schemas.microsoft.com/office/powerpoint/2010/main" val="17782322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Rectangle 7"/>
          <p:cNvSpPr/>
          <p:nvPr userDrawn="1"/>
        </p:nvSpPr>
        <p:spPr>
          <a:xfrm>
            <a:off x="0" y="0"/>
            <a:ext cx="608828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1354238" y="960699"/>
            <a:ext cx="4386806" cy="1096700"/>
          </a:xfrm>
        </p:spPr>
        <p:txBody>
          <a:bodyPr>
            <a:normAutofit/>
          </a:bodyPr>
          <a:lstStyle>
            <a:lvl1pPr>
              <a:defRPr sz="2800">
                <a:solidFill>
                  <a:srgbClr val="E31B2F"/>
                </a:solidFill>
              </a:defRPr>
            </a:lvl1pPr>
          </a:lstStyle>
          <a:p>
            <a:r>
              <a:rPr lang="en-US"/>
              <a:t>Click to edit Master title style</a:t>
            </a:r>
          </a:p>
        </p:txBody>
      </p:sp>
      <p:pic>
        <p:nvPicPr>
          <p:cNvPr id="5" name="Picture 4"/>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16618093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1057" y="-594"/>
            <a:ext cx="12193057" cy="6858594"/>
          </a:xfrm>
          <a:prstGeom prst="rect">
            <a:avLst/>
          </a:prstGeom>
        </p:spPr>
      </p:pic>
      <p:sp>
        <p:nvSpPr>
          <p:cNvPr id="6" name="Text Placeholder 5"/>
          <p:cNvSpPr>
            <a:spLocks noGrp="1"/>
          </p:cNvSpPr>
          <p:nvPr>
            <p:ph type="body" sz="quarter" idx="10"/>
          </p:nvPr>
        </p:nvSpPr>
        <p:spPr>
          <a:xfrm>
            <a:off x="2274425" y="2222338"/>
            <a:ext cx="9097701" cy="3261364"/>
          </a:xfrm>
          <a:noFill/>
        </p:spPr>
        <p:txBody>
          <a:bodyPr lIns="0" tIns="0" rIns="0" bIns="0" anchor="t" anchorCtr="0">
            <a:normAutofit/>
          </a:bodyPr>
          <a:lstStyle>
            <a:lvl1pPr marL="0" indent="0">
              <a:lnSpc>
                <a:spcPct val="150000"/>
              </a:lnSpc>
              <a:spcBef>
                <a:spcPts val="0"/>
              </a:spcBef>
              <a:spcAft>
                <a:spcPts val="0"/>
              </a:spcAft>
              <a:buNone/>
              <a:defRPr sz="24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2274426" y="1435261"/>
            <a:ext cx="9159620" cy="622138"/>
          </a:xfrm>
        </p:spPr>
        <p:txBody>
          <a:bodyPr anchor="t" anchorCtr="0">
            <a:normAutofit/>
          </a:bodyPr>
          <a:lstStyle>
            <a:lvl1pPr>
              <a:defRPr sz="3600"/>
            </a:lvl1pPr>
          </a:lstStyle>
          <a:p>
            <a:r>
              <a:rPr lang="en-US"/>
              <a:t>Click to edit Master title style</a:t>
            </a:r>
          </a:p>
        </p:txBody>
      </p:sp>
      <p:cxnSp>
        <p:nvCxnSpPr>
          <p:cNvPr id="9" name="Straight Connector 8"/>
          <p:cNvCxnSpPr/>
          <p:nvPr userDrawn="1"/>
        </p:nvCxnSpPr>
        <p:spPr>
          <a:xfrm>
            <a:off x="2286000" y="1070837"/>
            <a:ext cx="82180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7401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0" y="-3346"/>
            <a:ext cx="12192000" cy="6861346"/>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pic>
        <p:nvPicPr>
          <p:cNvPr id="10" name="Picture 9"/>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856598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8" name="Rectangle 7"/>
          <p:cNvSpPr/>
          <p:nvPr userDrawn="1"/>
        </p:nvSpPr>
        <p:spPr>
          <a:xfrm>
            <a:off x="0" y="0"/>
            <a:ext cx="12192000" cy="26390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0" y="2639028"/>
            <a:ext cx="12192000" cy="4218972"/>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pic>
        <p:nvPicPr>
          <p:cNvPr id="10" name="Picture 9"/>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24637148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979335"/>
            <a:ext cx="5619509" cy="2925602"/>
          </a:xfrm>
          <a:noFill/>
        </p:spPr>
        <p:txBody>
          <a:bodyPr/>
          <a:lstStyle/>
          <a:p>
            <a:endParaRPr lang="en-US" dirty="0"/>
          </a:p>
        </p:txBody>
      </p:sp>
      <p:sp>
        <p:nvSpPr>
          <p:cNvPr id="6" name="Text Placeholder 5"/>
          <p:cNvSpPr>
            <a:spLocks noGrp="1"/>
          </p:cNvSpPr>
          <p:nvPr>
            <p:ph type="body" sz="quarter" idx="10"/>
          </p:nvPr>
        </p:nvSpPr>
        <p:spPr>
          <a:xfrm>
            <a:off x="1105382" y="155968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21" name="Picture Placeholder 20"/>
          <p:cNvSpPr>
            <a:spLocks noGrp="1"/>
          </p:cNvSpPr>
          <p:nvPr>
            <p:ph type="pic" sz="quarter" idx="12"/>
          </p:nvPr>
        </p:nvSpPr>
        <p:spPr>
          <a:xfrm>
            <a:off x="7013575" y="2979738"/>
            <a:ext cx="1585913" cy="2368550"/>
          </a:xfrm>
          <a:noFill/>
        </p:spPr>
        <p:txBody>
          <a:bodyPr/>
          <a:lstStyle/>
          <a:p>
            <a:endParaRPr lang="en-US" dirty="0"/>
          </a:p>
        </p:txBody>
      </p:sp>
    </p:spTree>
    <p:extLst>
      <p:ext uri="{BB962C8B-B14F-4D97-AF65-F5344CB8AC3E}">
        <p14:creationId xmlns:p14="http://schemas.microsoft.com/office/powerpoint/2010/main" val="28751280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10" name="Text Placeholder 5"/>
          <p:cNvSpPr>
            <a:spLocks noGrp="1"/>
          </p:cNvSpPr>
          <p:nvPr>
            <p:ph type="body" sz="quarter" idx="11"/>
          </p:nvPr>
        </p:nvSpPr>
        <p:spPr>
          <a:xfrm>
            <a:off x="1116956" y="2194965"/>
            <a:ext cx="4809281"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11" name="Picture Placeholder 6"/>
          <p:cNvSpPr>
            <a:spLocks noGrp="1"/>
          </p:cNvSpPr>
          <p:nvPr>
            <p:ph type="pic" sz="quarter" idx="12"/>
          </p:nvPr>
        </p:nvSpPr>
        <p:spPr>
          <a:xfrm>
            <a:off x="5926239" y="2194963"/>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40874991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731625"/>
            <a:ext cx="5619509" cy="2935419"/>
          </a:xfrm>
          <a:noFill/>
        </p:spPr>
        <p:txBody>
          <a:bodyPr/>
          <a:lstStyle/>
          <a:p>
            <a:endParaRPr lang="en-US" dirty="0"/>
          </a:p>
        </p:txBody>
      </p:sp>
      <p:sp>
        <p:nvSpPr>
          <p:cNvPr id="6" name="Text Placeholder 5"/>
          <p:cNvSpPr>
            <a:spLocks noGrp="1"/>
          </p:cNvSpPr>
          <p:nvPr>
            <p:ph type="body" sz="quarter" idx="10"/>
          </p:nvPr>
        </p:nvSpPr>
        <p:spPr>
          <a:xfrm>
            <a:off x="1105382" y="14634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594010"/>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2448223"/>
            <a:ext cx="9086126"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21" name="Picture Placeholder 20"/>
          <p:cNvSpPr>
            <a:spLocks noGrp="1"/>
          </p:cNvSpPr>
          <p:nvPr>
            <p:ph type="pic" sz="quarter" idx="12"/>
          </p:nvPr>
        </p:nvSpPr>
        <p:spPr>
          <a:xfrm>
            <a:off x="7013575" y="2731626"/>
            <a:ext cx="1585913" cy="2361236"/>
          </a:xfrm>
          <a:noFill/>
        </p:spPr>
        <p:txBody>
          <a:bodyPr/>
          <a:lstStyle/>
          <a:p>
            <a:endParaRPr lang="en-US" dirty="0"/>
          </a:p>
        </p:txBody>
      </p:sp>
    </p:spTree>
    <p:extLst>
      <p:ext uri="{BB962C8B-B14F-4D97-AF65-F5344CB8AC3E}">
        <p14:creationId xmlns:p14="http://schemas.microsoft.com/office/powerpoint/2010/main" val="16961490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p:cNvSpPr>
            <a:spLocks noGrp="1"/>
          </p:cNvSpPr>
          <p:nvPr>
            <p:ph type="body" sz="quarter" idx="10"/>
          </p:nvPr>
        </p:nvSpPr>
        <p:spPr>
          <a:xfrm>
            <a:off x="1105382" y="15560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87551"/>
            <a:ext cx="9097700" cy="622138"/>
          </a:xfrm>
        </p:spPr>
        <p:txBody>
          <a:bodyPr anchor="t" anchorCtr="0">
            <a:normAutofit/>
          </a:bodyPr>
          <a:lstStyle>
            <a:lvl1pPr>
              <a:defRPr sz="3600">
                <a:solidFill>
                  <a:srgbClr val="E31B2F"/>
                </a:solidFill>
              </a:defRPr>
            </a:lvl1pPr>
          </a:lstStyle>
          <a:p>
            <a:r>
              <a:rPr lang="en-US"/>
              <a:t>Click to edit Master title style</a:t>
            </a:r>
          </a:p>
        </p:txBody>
      </p: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cxnSp>
        <p:nvCxnSpPr>
          <p:cNvPr id="10" name="Straight Connector 9"/>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5" name="Chart Placeholder 4"/>
          <p:cNvSpPr>
            <a:spLocks noGrp="1"/>
          </p:cNvSpPr>
          <p:nvPr>
            <p:ph type="chart" sz="quarter" idx="11"/>
          </p:nvPr>
        </p:nvSpPr>
        <p:spPr>
          <a:xfrm>
            <a:off x="1117600" y="2673350"/>
            <a:ext cx="3975100" cy="3700463"/>
          </a:xfrm>
        </p:spPr>
        <p:txBody>
          <a:bodyPr/>
          <a:lstStyle/>
          <a:p>
            <a:endParaRPr lang="en-US" dirty="0"/>
          </a:p>
        </p:txBody>
      </p:sp>
      <p:sp>
        <p:nvSpPr>
          <p:cNvPr id="8" name="Chart Placeholder 7"/>
          <p:cNvSpPr>
            <a:spLocks noGrp="1"/>
          </p:cNvSpPr>
          <p:nvPr>
            <p:ph type="chart" sz="quarter" idx="12"/>
          </p:nvPr>
        </p:nvSpPr>
        <p:spPr>
          <a:xfrm>
            <a:off x="6783388" y="2916238"/>
            <a:ext cx="3182937" cy="3094037"/>
          </a:xfrm>
        </p:spPr>
        <p:txBody>
          <a:bodyPr/>
          <a:lstStyle/>
          <a:p>
            <a:endParaRPr lang="en-US" dirty="0"/>
          </a:p>
        </p:txBody>
      </p:sp>
    </p:spTree>
    <p:extLst>
      <p:ext uri="{BB962C8B-B14F-4D97-AF65-F5344CB8AC3E}">
        <p14:creationId xmlns:p14="http://schemas.microsoft.com/office/powerpoint/2010/main" val="21849258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5158451" y="2650603"/>
            <a:ext cx="1635888"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5158451" y="3023719"/>
            <a:ext cx="6740323" cy="2555278"/>
          </a:xfrm>
        </p:spPr>
        <p:txBody>
          <a:bodyPr wrap="none" lIns="0" tIns="0" rIns="0" bIns="0" anchor="t" anchorCtr="0">
            <a:noAutofit/>
          </a:bodyPr>
          <a:lstStyle>
            <a:lvl1pPr>
              <a:defRPr sz="4400" b="1">
                <a:solidFill>
                  <a:schemeClr val="tx1"/>
                </a:solidFill>
              </a:defRPr>
            </a:lvl1pPr>
          </a:lstStyle>
          <a:p>
            <a:r>
              <a:rPr lang="en-US"/>
              <a:t>Main title goes here</a:t>
            </a:r>
            <a:br>
              <a:rPr lang="en-US"/>
            </a:br>
            <a:r>
              <a:rPr lang="en-US"/>
              <a:t>Text goes here</a:t>
            </a:r>
          </a:p>
        </p:txBody>
      </p:sp>
      <p:sp>
        <p:nvSpPr>
          <p:cNvPr id="3" name="Picture Placeholder 2"/>
          <p:cNvSpPr>
            <a:spLocks noGrp="1"/>
          </p:cNvSpPr>
          <p:nvPr>
            <p:ph type="pic" sz="quarter" idx="10"/>
          </p:nvPr>
        </p:nvSpPr>
        <p:spPr>
          <a:xfrm>
            <a:off x="7685591" y="5753100"/>
            <a:ext cx="4239710" cy="838200"/>
          </a:xfrm>
        </p:spPr>
        <p:txBody>
          <a:bodyPr/>
          <a:lstStyle/>
          <a:p>
            <a:endParaRPr lang="en-US" dirty="0"/>
          </a:p>
        </p:txBody>
      </p:sp>
    </p:spTree>
    <p:extLst>
      <p:ext uri="{BB962C8B-B14F-4D97-AF65-F5344CB8AC3E}">
        <p14:creationId xmlns:p14="http://schemas.microsoft.com/office/powerpoint/2010/main" val="16951307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1">
                <a:solidFill>
                  <a:schemeClr val="bg1"/>
                </a:solidFill>
              </a:defRPr>
            </a:lvl1pPr>
          </a:lstStyle>
          <a:p>
            <a:r>
              <a:rPr lang="en-US"/>
              <a:t>Main title goes here</a:t>
            </a:r>
            <a:br>
              <a:rPr lang="en-US"/>
            </a:br>
            <a:r>
              <a:rPr lang="en-US"/>
              <a:t>Text goes here</a:t>
            </a:r>
          </a:p>
        </p:txBody>
      </p:sp>
      <p:sp>
        <p:nvSpPr>
          <p:cNvPr id="3" name="Picture Placeholder 2"/>
          <p:cNvSpPr>
            <a:spLocks noGrp="1"/>
          </p:cNvSpPr>
          <p:nvPr>
            <p:ph type="pic" sz="quarter" idx="10"/>
          </p:nvPr>
        </p:nvSpPr>
        <p:spPr>
          <a:xfrm>
            <a:off x="8067555" y="5625296"/>
            <a:ext cx="3857746" cy="966004"/>
          </a:xfrm>
        </p:spPr>
        <p:txBody>
          <a:bodyPr/>
          <a:lstStyle/>
          <a:p>
            <a:endParaRPr lang="en-US" dirty="0"/>
          </a:p>
        </p:txBody>
      </p:sp>
    </p:spTree>
    <p:extLst>
      <p:ext uri="{BB962C8B-B14F-4D97-AF65-F5344CB8AC3E}">
        <p14:creationId xmlns:p14="http://schemas.microsoft.com/office/powerpoint/2010/main" val="5249822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1">
                <a:solidFill>
                  <a:schemeClr val="bg1"/>
                </a:solidFill>
              </a:defRPr>
            </a:lvl1pPr>
          </a:lstStyle>
          <a:p>
            <a:r>
              <a:rPr lang="en-US"/>
              <a:t>Main title goes here</a:t>
            </a:r>
            <a:br>
              <a:rPr lang="en-US"/>
            </a:br>
            <a:r>
              <a:rPr lang="en-US"/>
              <a:t>Text goes here</a:t>
            </a:r>
          </a:p>
        </p:txBody>
      </p:sp>
      <p:sp>
        <p:nvSpPr>
          <p:cNvPr id="3" name="Picture Placeholder 2"/>
          <p:cNvSpPr>
            <a:spLocks noGrp="1"/>
          </p:cNvSpPr>
          <p:nvPr>
            <p:ph type="pic" sz="quarter" idx="10"/>
          </p:nvPr>
        </p:nvSpPr>
        <p:spPr>
          <a:xfrm>
            <a:off x="8565266" y="5775325"/>
            <a:ext cx="3360034" cy="815975"/>
          </a:xfrm>
        </p:spPr>
        <p:txBody>
          <a:bodyPr/>
          <a:lstStyle/>
          <a:p>
            <a:endParaRPr lang="en-US" dirty="0"/>
          </a:p>
        </p:txBody>
      </p:sp>
    </p:spTree>
    <p:extLst>
      <p:ext uri="{BB962C8B-B14F-4D97-AF65-F5344CB8AC3E}">
        <p14:creationId xmlns:p14="http://schemas.microsoft.com/office/powerpoint/2010/main" val="16305176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3977" y="977339"/>
            <a:ext cx="8495202" cy="1080062"/>
          </a:xfrm>
        </p:spPr>
        <p:txBody>
          <a:bodyPr lIns="0" tIns="0" rIns="0" bIns="0"/>
          <a:lstStyle/>
          <a:p>
            <a:r>
              <a:rPr lang="en-US"/>
              <a:t>Click to edit Master title style</a:t>
            </a:r>
          </a:p>
        </p:txBody>
      </p:sp>
      <p:sp>
        <p:nvSpPr>
          <p:cNvPr id="3" name="Content Placeholder 2"/>
          <p:cNvSpPr>
            <a:spLocks noGrp="1"/>
          </p:cNvSpPr>
          <p:nvPr>
            <p:ph idx="1"/>
          </p:nvPr>
        </p:nvSpPr>
        <p:spPr>
          <a:xfrm>
            <a:off x="2303976" y="2057400"/>
            <a:ext cx="8495203" cy="3857878"/>
          </a:xfrm>
        </p:spPr>
        <p:txBody>
          <a:bodyPr lIns="0" tIns="0" rIns="0" bIns="0"/>
          <a:lstStyle>
            <a:lvl1pPr marL="0" indent="0">
              <a:lnSpc>
                <a:spcPct val="150000"/>
              </a:lnSpc>
              <a:buNone/>
              <a:defRPr sz="1800"/>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70357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1" y="2057398"/>
            <a:ext cx="8478456" cy="3868840"/>
          </a:xfrm>
        </p:spPr>
        <p:txBody>
          <a:bodyPr>
            <a:normAutofit/>
          </a:bodyPr>
          <a:lstStyle>
            <a:lvl1pPr marL="285750" indent="-285750">
              <a:lnSpc>
                <a:spcPct val="150000"/>
              </a:lnSpc>
              <a:spcBef>
                <a:spcPts val="0"/>
              </a:spcBef>
              <a:spcAft>
                <a:spcPts val="0"/>
              </a:spcAft>
              <a:buFont typeface="Wingdings" panose="05000000000000000000" pitchFamily="2" charset="2"/>
              <a:buChar char="§"/>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Tree>
    <p:extLst>
      <p:ext uri="{BB962C8B-B14F-4D97-AF65-F5344CB8AC3E}">
        <p14:creationId xmlns:p14="http://schemas.microsoft.com/office/powerpoint/2010/main" val="41602759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2057398"/>
            <a:ext cx="3819302" cy="3695220"/>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6267229" y="2057401"/>
            <a:ext cx="1997095" cy="3054726"/>
          </a:xfrm>
        </p:spPr>
        <p:txBody>
          <a:bodyPr/>
          <a:lstStyle/>
          <a:p>
            <a:endParaRPr lang="en-US" dirty="0"/>
          </a:p>
        </p:txBody>
      </p:sp>
      <p:sp>
        <p:nvSpPr>
          <p:cNvPr id="9" name="Picture Placeholder 8"/>
          <p:cNvSpPr>
            <a:spLocks noGrp="1"/>
          </p:cNvSpPr>
          <p:nvPr>
            <p:ph type="pic" sz="quarter" idx="12"/>
          </p:nvPr>
        </p:nvSpPr>
        <p:spPr>
          <a:xfrm>
            <a:off x="8426249" y="2057400"/>
            <a:ext cx="2638948" cy="3054727"/>
          </a:xfrm>
        </p:spPr>
        <p:txBody>
          <a:bodyPr/>
          <a:lstStyle/>
          <a:p>
            <a:endParaRPr lang="en-US" dirty="0"/>
          </a:p>
        </p:txBody>
      </p:sp>
    </p:spTree>
    <p:extLst>
      <p:ext uri="{BB962C8B-B14F-4D97-AF65-F5344CB8AC3E}">
        <p14:creationId xmlns:p14="http://schemas.microsoft.com/office/powerpoint/2010/main" val="37794667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1756457"/>
            <a:ext cx="8478454" cy="882572"/>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sp>
        <p:nvSpPr>
          <p:cNvPr id="7" name="Picture Placeholder 6"/>
          <p:cNvSpPr>
            <a:spLocks noGrp="1"/>
          </p:cNvSpPr>
          <p:nvPr>
            <p:ph type="pic" sz="quarter" idx="11"/>
          </p:nvPr>
        </p:nvSpPr>
        <p:spPr>
          <a:xfrm>
            <a:off x="2286001" y="2852615"/>
            <a:ext cx="2563792" cy="2711369"/>
          </a:xfrm>
        </p:spPr>
        <p:txBody>
          <a:bodyPr/>
          <a:lstStyle/>
          <a:p>
            <a:endParaRPr lang="en-US" dirty="0"/>
          </a:p>
        </p:txBody>
      </p:sp>
      <p:sp>
        <p:nvSpPr>
          <p:cNvPr id="9" name="Picture Placeholder 8"/>
          <p:cNvSpPr>
            <a:spLocks noGrp="1"/>
          </p:cNvSpPr>
          <p:nvPr>
            <p:ph type="pic" sz="quarter" idx="12"/>
          </p:nvPr>
        </p:nvSpPr>
        <p:spPr>
          <a:xfrm>
            <a:off x="5034987" y="2852615"/>
            <a:ext cx="2858947" cy="2711370"/>
          </a:xfrm>
        </p:spPr>
        <p:txBody>
          <a:bodyPr/>
          <a:lstStyle/>
          <a:p>
            <a:endParaRPr lang="en-US" dirty="0"/>
          </a:p>
        </p:txBody>
      </p:sp>
      <p:sp>
        <p:nvSpPr>
          <p:cNvPr id="3" name="Picture Placeholder 2"/>
          <p:cNvSpPr>
            <a:spLocks noGrp="1"/>
          </p:cNvSpPr>
          <p:nvPr>
            <p:ph type="pic" sz="quarter" idx="13"/>
          </p:nvPr>
        </p:nvSpPr>
        <p:spPr>
          <a:xfrm>
            <a:off x="8079129" y="2853157"/>
            <a:ext cx="2685710" cy="2711450"/>
          </a:xfrm>
        </p:spPr>
        <p:txBody>
          <a:bodyPr/>
          <a:lstStyle/>
          <a:p>
            <a:endParaRPr lang="en-US" dirty="0"/>
          </a:p>
        </p:txBody>
      </p:sp>
    </p:spTree>
    <p:extLst>
      <p:ext uri="{BB962C8B-B14F-4D97-AF65-F5344CB8AC3E}">
        <p14:creationId xmlns:p14="http://schemas.microsoft.com/office/powerpoint/2010/main" val="2990171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49124"/>
            <a:ext cx="3455043" cy="4618299"/>
          </a:xfrm>
        </p:spPr>
        <p:txBody>
          <a:bodyPr/>
          <a:lstStyle>
            <a:lvl1pPr algn="r">
              <a:defRPr>
                <a:solidFill>
                  <a:srgbClr val="E31B2F"/>
                </a:solidFill>
              </a:defRPr>
            </a:lvl1pPr>
          </a:lstStyle>
          <a:p>
            <a:r>
              <a:rPr lang="en-US"/>
              <a:t>Click to edit Master title style</a:t>
            </a:r>
          </a:p>
        </p:txBody>
      </p:sp>
      <p:sp>
        <p:nvSpPr>
          <p:cNvPr id="6" name="Text Placeholder 5"/>
          <p:cNvSpPr>
            <a:spLocks noGrp="1"/>
          </p:cNvSpPr>
          <p:nvPr>
            <p:ph type="body" sz="quarter" idx="10"/>
          </p:nvPr>
        </p:nvSpPr>
        <p:spPr>
          <a:xfrm>
            <a:off x="6227180" y="949125"/>
            <a:ext cx="5335928" cy="4618298"/>
          </a:xfrm>
        </p:spPr>
        <p:txBody>
          <a:bodyPr anchor="ctr" anchorCtr="0">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cxnSp>
        <p:nvCxnSpPr>
          <p:cNvPr id="10" name="Straight Connector 9"/>
          <p:cNvCxnSpPr/>
          <p:nvPr userDrawn="1"/>
        </p:nvCxnSpPr>
        <p:spPr>
          <a:xfrm>
            <a:off x="5984111" y="949124"/>
            <a:ext cx="0" cy="4618299"/>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3634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72272"/>
            <a:ext cx="3455043" cy="4849793"/>
          </a:xfrm>
        </p:spPr>
        <p:txBody>
          <a:bodyPr/>
          <a:lstStyle>
            <a:lvl1pPr algn="r">
              <a:defRPr>
                <a:solidFill>
                  <a:srgbClr val="E31B2F"/>
                </a:solidFill>
              </a:defRPr>
            </a:lvl1pPr>
          </a:lstStyle>
          <a:p>
            <a:r>
              <a:rPr lang="en-US"/>
              <a:t>Click to edit Master title style</a:t>
            </a:r>
          </a:p>
        </p:txBody>
      </p:sp>
      <p:cxnSp>
        <p:nvCxnSpPr>
          <p:cNvPr id="10" name="Straight Connector 9"/>
          <p:cNvCxnSpPr/>
          <p:nvPr userDrawn="1"/>
        </p:nvCxnSpPr>
        <p:spPr>
          <a:xfrm>
            <a:off x="5984111" y="972273"/>
            <a:ext cx="0" cy="4849793"/>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Chart Placeholder 2"/>
          <p:cNvSpPr>
            <a:spLocks noGrp="1"/>
          </p:cNvSpPr>
          <p:nvPr>
            <p:ph type="chart" sz="quarter" idx="11"/>
          </p:nvPr>
        </p:nvSpPr>
        <p:spPr>
          <a:xfrm>
            <a:off x="6227180" y="972272"/>
            <a:ext cx="5336170" cy="4849793"/>
          </a:xfrm>
        </p:spPr>
        <p:txBody>
          <a:bodyPr/>
          <a:lstStyle/>
          <a:p>
            <a:endParaRPr lang="en-US" dirty="0"/>
          </a:p>
        </p:txBody>
      </p:sp>
    </p:spTree>
    <p:extLst>
      <p:ext uri="{BB962C8B-B14F-4D97-AF65-F5344CB8AC3E}">
        <p14:creationId xmlns:p14="http://schemas.microsoft.com/office/powerpoint/2010/main" val="24105366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1059738" y="2222338"/>
            <a:ext cx="4866500"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5926239" y="2222336"/>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41532146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3577" y="-3346"/>
            <a:ext cx="12199153" cy="6864691"/>
          </a:xfrm>
          <a:prstGeom prst="rect">
            <a:avLst/>
          </a:prstGeom>
        </p:spPr>
      </p:pic>
      <p:sp>
        <p:nvSpPr>
          <p:cNvPr id="7" name="Picture Placeholder 6"/>
          <p:cNvSpPr>
            <a:spLocks noGrp="1"/>
          </p:cNvSpPr>
          <p:nvPr>
            <p:ph type="pic" sz="quarter" idx="11"/>
          </p:nvPr>
        </p:nvSpPr>
        <p:spPr>
          <a:xfrm>
            <a:off x="6088284" y="0"/>
            <a:ext cx="6107291"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1354238" y="960699"/>
            <a:ext cx="4386806" cy="1096700"/>
          </a:xfrm>
        </p:spPr>
        <p:txBody>
          <a:bodyPr>
            <a:normAutofit/>
          </a:bodyPr>
          <a:lstStyle>
            <a:lvl1pPr>
              <a:defRPr sz="2800"/>
            </a:lvl1pPr>
          </a:lstStyle>
          <a:p>
            <a:r>
              <a:rPr lang="en-US"/>
              <a:t>Click to edit Master title style</a:t>
            </a:r>
          </a:p>
        </p:txBody>
      </p:sp>
      <p:sp>
        <p:nvSpPr>
          <p:cNvPr id="8" name="Picture Placeholder 7"/>
          <p:cNvSpPr>
            <a:spLocks noGrp="1"/>
          </p:cNvSpPr>
          <p:nvPr>
            <p:ph type="pic" sz="quarter" idx="12"/>
          </p:nvPr>
        </p:nvSpPr>
        <p:spPr>
          <a:xfrm>
            <a:off x="9966325" y="5972175"/>
            <a:ext cx="2225675" cy="885825"/>
          </a:xfrm>
        </p:spPr>
        <p:txBody>
          <a:bodyPr/>
          <a:lstStyle/>
          <a:p>
            <a:endParaRPr lang="en-US" dirty="0"/>
          </a:p>
        </p:txBody>
      </p:sp>
    </p:spTree>
    <p:extLst>
      <p:ext uri="{BB962C8B-B14F-4D97-AF65-F5344CB8AC3E}">
        <p14:creationId xmlns:p14="http://schemas.microsoft.com/office/powerpoint/2010/main" val="8923293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Rectangle 7"/>
          <p:cNvSpPr/>
          <p:nvPr userDrawn="1"/>
        </p:nvSpPr>
        <p:spPr>
          <a:xfrm>
            <a:off x="0" y="0"/>
            <a:ext cx="608828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1354238" y="960699"/>
            <a:ext cx="4386806" cy="1096700"/>
          </a:xfrm>
        </p:spPr>
        <p:txBody>
          <a:bodyPr>
            <a:normAutofit/>
          </a:bodyPr>
          <a:lstStyle>
            <a:lvl1pPr>
              <a:defRPr sz="2800">
                <a:solidFill>
                  <a:srgbClr val="E31B2F"/>
                </a:solidFill>
              </a:defRPr>
            </a:lvl1pPr>
          </a:lstStyle>
          <a:p>
            <a:r>
              <a:rPr lang="en-US"/>
              <a:t>Click to edit Master title style</a:t>
            </a:r>
          </a:p>
        </p:txBody>
      </p:sp>
      <p:sp>
        <p:nvSpPr>
          <p:cNvPr id="3" name="Picture Placeholder 2"/>
          <p:cNvSpPr>
            <a:spLocks noGrp="1"/>
          </p:cNvSpPr>
          <p:nvPr>
            <p:ph type="pic" sz="quarter" idx="12"/>
          </p:nvPr>
        </p:nvSpPr>
        <p:spPr>
          <a:xfrm>
            <a:off x="10023676" y="6053138"/>
            <a:ext cx="2168324" cy="804862"/>
          </a:xfrm>
        </p:spPr>
        <p:txBody>
          <a:bodyPr/>
          <a:lstStyle/>
          <a:p>
            <a:endParaRPr lang="en-US" dirty="0"/>
          </a:p>
        </p:txBody>
      </p:sp>
    </p:spTree>
    <p:extLst>
      <p:ext uri="{BB962C8B-B14F-4D97-AF65-F5344CB8AC3E}">
        <p14:creationId xmlns:p14="http://schemas.microsoft.com/office/powerpoint/2010/main" val="16161429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 Placeholder 5"/>
          <p:cNvSpPr>
            <a:spLocks noGrp="1"/>
          </p:cNvSpPr>
          <p:nvPr>
            <p:ph type="body" sz="quarter" idx="10"/>
          </p:nvPr>
        </p:nvSpPr>
        <p:spPr>
          <a:xfrm>
            <a:off x="2274425" y="2222338"/>
            <a:ext cx="9097701" cy="3261364"/>
          </a:xfrm>
          <a:noFill/>
        </p:spPr>
        <p:txBody>
          <a:bodyPr lIns="0" tIns="0" rIns="0" bIns="0" anchor="t" anchorCtr="0">
            <a:normAutofit/>
          </a:bodyPr>
          <a:lstStyle>
            <a:lvl1pPr marL="0" indent="0">
              <a:lnSpc>
                <a:spcPct val="150000"/>
              </a:lnSpc>
              <a:spcBef>
                <a:spcPts val="0"/>
              </a:spcBef>
              <a:spcAft>
                <a:spcPts val="0"/>
              </a:spcAft>
              <a:buNone/>
              <a:defRPr sz="24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2274426" y="1435261"/>
            <a:ext cx="9159620" cy="622138"/>
          </a:xfrm>
        </p:spPr>
        <p:txBody>
          <a:bodyPr anchor="t" anchorCtr="0">
            <a:normAutofit/>
          </a:bodyPr>
          <a:lstStyle>
            <a:lvl1pPr>
              <a:defRPr sz="3600"/>
            </a:lvl1pPr>
          </a:lstStyle>
          <a:p>
            <a:r>
              <a:rPr lang="en-US"/>
              <a:t>Click to edit Master title style</a:t>
            </a:r>
          </a:p>
        </p:txBody>
      </p:sp>
      <p:cxnSp>
        <p:nvCxnSpPr>
          <p:cNvPr id="9" name="Straight Connector 8"/>
          <p:cNvCxnSpPr/>
          <p:nvPr userDrawn="1"/>
        </p:nvCxnSpPr>
        <p:spPr>
          <a:xfrm>
            <a:off x="2286000" y="1070837"/>
            <a:ext cx="82180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1"/>
          </p:nvPr>
        </p:nvSpPr>
        <p:spPr>
          <a:xfrm>
            <a:off x="9537539" y="5949387"/>
            <a:ext cx="2654461" cy="908614"/>
          </a:xfrm>
        </p:spPr>
        <p:txBody>
          <a:bodyPr/>
          <a:lstStyle/>
          <a:p>
            <a:endParaRPr lang="en-US" dirty="0"/>
          </a:p>
        </p:txBody>
      </p:sp>
    </p:spTree>
    <p:extLst>
      <p:ext uri="{BB962C8B-B14F-4D97-AF65-F5344CB8AC3E}">
        <p14:creationId xmlns:p14="http://schemas.microsoft.com/office/powerpoint/2010/main" val="4570933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0" y="-3346"/>
            <a:ext cx="12192000" cy="6861346"/>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2"/>
          </p:nvPr>
        </p:nvSpPr>
        <p:spPr>
          <a:xfrm>
            <a:off x="9872663" y="6007261"/>
            <a:ext cx="2319337" cy="850739"/>
          </a:xfrm>
        </p:spPr>
        <p:txBody>
          <a:bodyPr/>
          <a:lstStyle/>
          <a:p>
            <a:endParaRPr lang="en-US" dirty="0"/>
          </a:p>
        </p:txBody>
      </p:sp>
    </p:spTree>
    <p:extLst>
      <p:ext uri="{BB962C8B-B14F-4D97-AF65-F5344CB8AC3E}">
        <p14:creationId xmlns:p14="http://schemas.microsoft.com/office/powerpoint/2010/main" val="30293501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8" name="Rectangle 7"/>
          <p:cNvSpPr/>
          <p:nvPr userDrawn="1"/>
        </p:nvSpPr>
        <p:spPr>
          <a:xfrm>
            <a:off x="0" y="0"/>
            <a:ext cx="12192000" cy="26390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0" y="2639028"/>
            <a:ext cx="12192000" cy="4218972"/>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2"/>
          </p:nvPr>
        </p:nvSpPr>
        <p:spPr>
          <a:xfrm>
            <a:off x="10000527" y="6053559"/>
            <a:ext cx="2191473" cy="804441"/>
          </a:xfrm>
        </p:spPr>
        <p:txBody>
          <a:bodyPr/>
          <a:lstStyle/>
          <a:p>
            <a:endParaRPr lang="en-US" dirty="0"/>
          </a:p>
        </p:txBody>
      </p:sp>
    </p:spTree>
    <p:extLst>
      <p:ext uri="{BB962C8B-B14F-4D97-AF65-F5344CB8AC3E}">
        <p14:creationId xmlns:p14="http://schemas.microsoft.com/office/powerpoint/2010/main" val="35636651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979335"/>
            <a:ext cx="5619509" cy="2925602"/>
          </a:xfrm>
          <a:noFill/>
        </p:spPr>
        <p:txBody>
          <a:bodyPr/>
          <a:lstStyle/>
          <a:p>
            <a:endParaRPr lang="en-US" dirty="0"/>
          </a:p>
        </p:txBody>
      </p:sp>
      <p:sp>
        <p:nvSpPr>
          <p:cNvPr id="6" name="Text Placeholder 5"/>
          <p:cNvSpPr>
            <a:spLocks noGrp="1"/>
          </p:cNvSpPr>
          <p:nvPr>
            <p:ph type="body" sz="quarter" idx="10"/>
          </p:nvPr>
        </p:nvSpPr>
        <p:spPr>
          <a:xfrm>
            <a:off x="1105382" y="155968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21" name="Picture Placeholder 20"/>
          <p:cNvSpPr>
            <a:spLocks noGrp="1"/>
          </p:cNvSpPr>
          <p:nvPr>
            <p:ph type="pic" sz="quarter" idx="12"/>
          </p:nvPr>
        </p:nvSpPr>
        <p:spPr>
          <a:xfrm>
            <a:off x="7013575" y="2979738"/>
            <a:ext cx="1585913" cy="2368550"/>
          </a:xfrm>
          <a:noFill/>
        </p:spPr>
        <p:txBody>
          <a:bodyPr/>
          <a:lstStyle/>
          <a:p>
            <a:endParaRPr lang="en-US" dirty="0"/>
          </a:p>
        </p:txBody>
      </p:sp>
      <p:sp>
        <p:nvSpPr>
          <p:cNvPr id="3" name="Picture Placeholder 2"/>
          <p:cNvSpPr>
            <a:spLocks noGrp="1"/>
          </p:cNvSpPr>
          <p:nvPr>
            <p:ph type="pic" sz="quarter" idx="13"/>
          </p:nvPr>
        </p:nvSpPr>
        <p:spPr>
          <a:xfrm>
            <a:off x="9884780" y="6041985"/>
            <a:ext cx="2307220" cy="816015"/>
          </a:xfrm>
        </p:spPr>
        <p:txBody>
          <a:bodyPr/>
          <a:lstStyle/>
          <a:p>
            <a:endParaRPr lang="en-US" dirty="0"/>
          </a:p>
        </p:txBody>
      </p:sp>
    </p:spTree>
    <p:extLst>
      <p:ext uri="{BB962C8B-B14F-4D97-AF65-F5344CB8AC3E}">
        <p14:creationId xmlns:p14="http://schemas.microsoft.com/office/powerpoint/2010/main" val="20131256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10" name="Text Placeholder 5"/>
          <p:cNvSpPr>
            <a:spLocks noGrp="1"/>
          </p:cNvSpPr>
          <p:nvPr>
            <p:ph type="body" sz="quarter" idx="11"/>
          </p:nvPr>
        </p:nvSpPr>
        <p:spPr>
          <a:xfrm>
            <a:off x="1116956" y="2194965"/>
            <a:ext cx="4809281"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11" name="Picture Placeholder 6"/>
          <p:cNvSpPr>
            <a:spLocks noGrp="1"/>
          </p:cNvSpPr>
          <p:nvPr>
            <p:ph type="pic" sz="quarter" idx="12"/>
          </p:nvPr>
        </p:nvSpPr>
        <p:spPr>
          <a:xfrm>
            <a:off x="5926239" y="2194963"/>
            <a:ext cx="6265762" cy="3261365"/>
          </a:xfrm>
          <a:solidFill>
            <a:schemeClr val="bg1">
              <a:lumMod val="95000"/>
            </a:schemeClr>
          </a:solidFill>
        </p:spPr>
        <p:txBody>
          <a:bodyPr/>
          <a:lstStyle/>
          <a:p>
            <a:endParaRPr lang="en-US" dirty="0"/>
          </a:p>
        </p:txBody>
      </p:sp>
      <p:sp>
        <p:nvSpPr>
          <p:cNvPr id="3" name="Picture Placeholder 2"/>
          <p:cNvSpPr>
            <a:spLocks noGrp="1"/>
          </p:cNvSpPr>
          <p:nvPr>
            <p:ph type="pic" sz="quarter" idx="13"/>
          </p:nvPr>
        </p:nvSpPr>
        <p:spPr>
          <a:xfrm>
            <a:off x="9676435" y="6010581"/>
            <a:ext cx="2515565" cy="847419"/>
          </a:xfrm>
        </p:spPr>
        <p:txBody>
          <a:bodyPr/>
          <a:lstStyle/>
          <a:p>
            <a:endParaRPr lang="en-US" dirty="0"/>
          </a:p>
        </p:txBody>
      </p:sp>
    </p:spTree>
    <p:extLst>
      <p:ext uri="{BB962C8B-B14F-4D97-AF65-F5344CB8AC3E}">
        <p14:creationId xmlns:p14="http://schemas.microsoft.com/office/powerpoint/2010/main" val="18002662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731625"/>
            <a:ext cx="5619509" cy="2935419"/>
          </a:xfrm>
          <a:noFill/>
        </p:spPr>
        <p:txBody>
          <a:bodyPr/>
          <a:lstStyle/>
          <a:p>
            <a:endParaRPr lang="en-US" dirty="0"/>
          </a:p>
        </p:txBody>
      </p:sp>
      <p:sp>
        <p:nvSpPr>
          <p:cNvPr id="6" name="Text Placeholder 5"/>
          <p:cNvSpPr>
            <a:spLocks noGrp="1"/>
          </p:cNvSpPr>
          <p:nvPr>
            <p:ph type="body" sz="quarter" idx="10"/>
          </p:nvPr>
        </p:nvSpPr>
        <p:spPr>
          <a:xfrm>
            <a:off x="1105382" y="14634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594010"/>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2448223"/>
            <a:ext cx="9086126"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21" name="Picture Placeholder 20"/>
          <p:cNvSpPr>
            <a:spLocks noGrp="1"/>
          </p:cNvSpPr>
          <p:nvPr>
            <p:ph type="pic" sz="quarter" idx="12"/>
          </p:nvPr>
        </p:nvSpPr>
        <p:spPr>
          <a:xfrm>
            <a:off x="7013575" y="2731626"/>
            <a:ext cx="1585913" cy="2361236"/>
          </a:xfrm>
          <a:noFill/>
        </p:spPr>
        <p:txBody>
          <a:bodyPr/>
          <a:lstStyle/>
          <a:p>
            <a:endParaRPr lang="en-US" dirty="0"/>
          </a:p>
        </p:txBody>
      </p:sp>
      <p:sp>
        <p:nvSpPr>
          <p:cNvPr id="3" name="Picture Placeholder 2"/>
          <p:cNvSpPr>
            <a:spLocks noGrp="1"/>
          </p:cNvSpPr>
          <p:nvPr>
            <p:ph type="pic" sz="quarter" idx="13"/>
          </p:nvPr>
        </p:nvSpPr>
        <p:spPr>
          <a:xfrm>
            <a:off x="9861630" y="5984111"/>
            <a:ext cx="2330370" cy="873889"/>
          </a:xfrm>
        </p:spPr>
        <p:txBody>
          <a:bodyPr/>
          <a:lstStyle/>
          <a:p>
            <a:endParaRPr lang="en-US" dirty="0"/>
          </a:p>
        </p:txBody>
      </p:sp>
    </p:spTree>
    <p:extLst>
      <p:ext uri="{BB962C8B-B14F-4D97-AF65-F5344CB8AC3E}">
        <p14:creationId xmlns:p14="http://schemas.microsoft.com/office/powerpoint/2010/main" val="14956552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p:cNvSpPr>
            <a:spLocks noGrp="1"/>
          </p:cNvSpPr>
          <p:nvPr>
            <p:ph type="body" sz="quarter" idx="10"/>
          </p:nvPr>
        </p:nvSpPr>
        <p:spPr>
          <a:xfrm>
            <a:off x="1105382" y="15560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87551"/>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10" name="Straight Connector 9"/>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5" name="Chart Placeholder 4"/>
          <p:cNvSpPr>
            <a:spLocks noGrp="1"/>
          </p:cNvSpPr>
          <p:nvPr>
            <p:ph type="chart" sz="quarter" idx="11"/>
          </p:nvPr>
        </p:nvSpPr>
        <p:spPr>
          <a:xfrm>
            <a:off x="1117600" y="2673350"/>
            <a:ext cx="3975100" cy="3700463"/>
          </a:xfrm>
        </p:spPr>
        <p:txBody>
          <a:bodyPr/>
          <a:lstStyle/>
          <a:p>
            <a:endParaRPr lang="en-US" dirty="0"/>
          </a:p>
        </p:txBody>
      </p:sp>
      <p:sp>
        <p:nvSpPr>
          <p:cNvPr id="8" name="Chart Placeholder 7"/>
          <p:cNvSpPr>
            <a:spLocks noGrp="1"/>
          </p:cNvSpPr>
          <p:nvPr>
            <p:ph type="chart" sz="quarter" idx="12"/>
          </p:nvPr>
        </p:nvSpPr>
        <p:spPr>
          <a:xfrm>
            <a:off x="6783388" y="2916238"/>
            <a:ext cx="3182937" cy="3094037"/>
          </a:xfrm>
        </p:spPr>
        <p:txBody>
          <a:bodyPr/>
          <a:lstStyle/>
          <a:p>
            <a:endParaRPr lang="en-US" dirty="0"/>
          </a:p>
        </p:txBody>
      </p:sp>
      <p:sp>
        <p:nvSpPr>
          <p:cNvPr id="3" name="Picture Placeholder 2"/>
          <p:cNvSpPr>
            <a:spLocks noGrp="1"/>
          </p:cNvSpPr>
          <p:nvPr>
            <p:ph type="pic" sz="quarter" idx="13"/>
          </p:nvPr>
        </p:nvSpPr>
        <p:spPr>
          <a:xfrm>
            <a:off x="9966325" y="6010275"/>
            <a:ext cx="2225675" cy="847725"/>
          </a:xfrm>
        </p:spPr>
        <p:txBody>
          <a:bodyPr/>
          <a:lstStyle/>
          <a:p>
            <a:endParaRPr lang="en-US" dirty="0"/>
          </a:p>
        </p:txBody>
      </p:sp>
    </p:spTree>
    <p:extLst>
      <p:ext uri="{BB962C8B-B14F-4D97-AF65-F5344CB8AC3E}">
        <p14:creationId xmlns:p14="http://schemas.microsoft.com/office/powerpoint/2010/main" val="39701925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92667" y="1098836"/>
            <a:ext cx="7190400" cy="2644400"/>
          </a:xfrm>
          <a:prstGeom prst="rect">
            <a:avLst/>
          </a:prstGeom>
        </p:spPr>
        <p:txBody>
          <a:bodyPr spcFirstLastPara="1" wrap="square" lIns="91425" tIns="201150" rIns="91425" bIns="91425" anchor="t" anchorCtr="0">
            <a:noAutofit/>
          </a:bodyPr>
          <a:lstStyle>
            <a:lvl1pPr lvl="0" rtl="0">
              <a:lnSpc>
                <a:spcPct val="100000"/>
              </a:lnSpc>
              <a:spcBef>
                <a:spcPts val="0"/>
              </a:spcBef>
              <a:spcAft>
                <a:spcPts val="0"/>
              </a:spcAft>
              <a:buSzPts val="5200"/>
              <a:buFont typeface="Josefin Sans"/>
              <a:buNone/>
              <a:defRPr sz="6933" b="1">
                <a:latin typeface="Josefin Sans"/>
                <a:ea typeface="Josefin Sans"/>
                <a:cs typeface="Josefin Sans"/>
                <a:sym typeface="Josefin Sans"/>
              </a:defRPr>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1192667" y="3646469"/>
            <a:ext cx="4447600" cy="1056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Josefin Sans Light"/>
              <a:buNone/>
              <a:defRPr sz="2400" b="1">
                <a:solidFill>
                  <a:schemeClr val="dk2"/>
                </a:solidFill>
                <a:latin typeface="Josefin Sans"/>
                <a:ea typeface="Josefin Sans"/>
                <a:cs typeface="Josefin Sans"/>
                <a:sym typeface="Josefin Sans"/>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cxnSp>
        <p:nvCxnSpPr>
          <p:cNvPr id="11" name="Google Shape;11;p2"/>
          <p:cNvCxnSpPr/>
          <p:nvPr/>
        </p:nvCxnSpPr>
        <p:spPr>
          <a:xfrm>
            <a:off x="723033" y="1325036"/>
            <a:ext cx="0" cy="3838000"/>
          </a:xfrm>
          <a:prstGeom prst="straightConnector1">
            <a:avLst/>
          </a:prstGeom>
          <a:noFill/>
          <a:ln w="114300" cap="flat" cmpd="sng">
            <a:solidFill>
              <a:schemeClr val="accent1"/>
            </a:solidFill>
            <a:prstDash val="solid"/>
            <a:round/>
            <a:headEnd type="none" w="med" len="med"/>
            <a:tailEnd type="none" w="med" len="med"/>
          </a:ln>
        </p:spPr>
      </p:cxnSp>
      <p:cxnSp>
        <p:nvCxnSpPr>
          <p:cNvPr id="12" name="Google Shape;12;p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2" userDrawn="1">
  <p:cSld name="CUSTOM_3_1">
    <p:spTree>
      <p:nvGrpSpPr>
        <p:cNvPr id="1" name="Shape 231"/>
        <p:cNvGrpSpPr/>
        <p:nvPr/>
      </p:nvGrpSpPr>
      <p:grpSpPr>
        <a:xfrm>
          <a:off x="0" y="0"/>
          <a:ext cx="0" cy="0"/>
          <a:chOff x="0" y="0"/>
          <a:chExt cx="0" cy="0"/>
        </a:xfrm>
      </p:grpSpPr>
      <p:sp>
        <p:nvSpPr>
          <p:cNvPr id="235" name="Google Shape;235;p26"/>
          <p:cNvSpPr txBox="1">
            <a:spLocks noGrp="1"/>
          </p:cNvSpPr>
          <p:nvPr>
            <p:ph type="title" idx="3"/>
          </p:nvPr>
        </p:nvSpPr>
        <p:spPr>
          <a:xfrm>
            <a:off x="1137651" y="607120"/>
            <a:ext cx="10115549"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 name="Content Placeholder 2">
            <a:extLst>
              <a:ext uri="{FF2B5EF4-FFF2-40B4-BE49-F238E27FC236}">
                <a16:creationId xmlns:a16="http://schemas.microsoft.com/office/drawing/2014/main" id="{9FC998D9-9DBB-5346-98D8-7AEAE0D6CC1B}"/>
              </a:ext>
            </a:extLst>
          </p:cNvPr>
          <p:cNvSpPr>
            <a:spLocks noGrp="1"/>
          </p:cNvSpPr>
          <p:nvPr>
            <p:ph sz="quarter" idx="10"/>
          </p:nvPr>
        </p:nvSpPr>
        <p:spPr>
          <a:xfrm>
            <a:off x="1137651" y="1442773"/>
            <a:ext cx="10115549" cy="41507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text 4" userDrawn="1">
  <p:cSld name="Title and Picture 2">
    <p:spTree>
      <p:nvGrpSpPr>
        <p:cNvPr id="1" name="Shape 278"/>
        <p:cNvGrpSpPr/>
        <p:nvPr/>
      </p:nvGrpSpPr>
      <p:grpSpPr>
        <a:xfrm>
          <a:off x="0" y="0"/>
          <a:ext cx="0" cy="0"/>
          <a:chOff x="0" y="0"/>
          <a:chExt cx="0" cy="0"/>
        </a:xfrm>
      </p:grpSpPr>
      <p:sp>
        <p:nvSpPr>
          <p:cNvPr id="279" name="Google Shape;279;p32"/>
          <p:cNvSpPr txBox="1">
            <a:spLocks noGrp="1"/>
          </p:cNvSpPr>
          <p:nvPr>
            <p:ph type="title"/>
          </p:nvPr>
        </p:nvSpPr>
        <p:spPr>
          <a:xfrm>
            <a:off x="7053067" y="1002800"/>
            <a:ext cx="3746800" cy="249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Font typeface="Josefin Sans"/>
              <a:buNone/>
              <a:defRPr b="1">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80" name="Google Shape;280;p32"/>
          <p:cNvSpPr txBox="1">
            <a:spLocks noGrp="1"/>
          </p:cNvSpPr>
          <p:nvPr>
            <p:ph type="subTitle" idx="1"/>
          </p:nvPr>
        </p:nvSpPr>
        <p:spPr>
          <a:xfrm>
            <a:off x="7708367" y="3684933"/>
            <a:ext cx="3091600" cy="1454000"/>
          </a:xfrm>
          <a:prstGeom prst="rect">
            <a:avLst/>
          </a:prstGeom>
          <a:noFill/>
          <a:ln>
            <a:noFill/>
          </a:ln>
        </p:spPr>
        <p:txBody>
          <a:bodyPr spcFirstLastPara="1" wrap="square" lIns="91425" tIns="91425" rIns="91425" bIns="0" anchor="t" anchorCtr="0">
            <a:noAutofit/>
          </a:bodyPr>
          <a:lstStyle>
            <a:lvl1pPr lvl="0" algn="r" rtl="0">
              <a:lnSpc>
                <a:spcPct val="100000"/>
              </a:lnSpc>
              <a:spcBef>
                <a:spcPts val="0"/>
              </a:spcBef>
              <a:spcAft>
                <a:spcPts val="0"/>
              </a:spcAft>
              <a:buClr>
                <a:schemeClr val="dk2"/>
              </a:buClr>
              <a:buSzPts val="1600"/>
              <a:buFont typeface="Josefin Sans"/>
              <a:buNone/>
              <a:defRPr sz="1867">
                <a:solidFill>
                  <a:schemeClr val="dk1"/>
                </a:solidFill>
                <a:latin typeface="Josefin Sans"/>
                <a:ea typeface="Josefin Sans"/>
                <a:cs typeface="Josefin Sans"/>
                <a:sym typeface="Josefin Sans"/>
              </a:defRPr>
            </a:lvl1pPr>
            <a:lvl2pPr lvl="1" algn="r" rtl="0">
              <a:lnSpc>
                <a:spcPct val="100000"/>
              </a:lnSpc>
              <a:spcBef>
                <a:spcPts val="0"/>
              </a:spcBef>
              <a:spcAft>
                <a:spcPts val="0"/>
              </a:spcAft>
              <a:buClr>
                <a:schemeClr val="dk1"/>
              </a:buClr>
              <a:buSzPts val="1400"/>
              <a:buNone/>
              <a:defRPr>
                <a:solidFill>
                  <a:schemeClr val="dk1"/>
                </a:solidFill>
              </a:defRPr>
            </a:lvl2pPr>
            <a:lvl3pPr lvl="2" algn="r" rtl="0">
              <a:lnSpc>
                <a:spcPct val="100000"/>
              </a:lnSpc>
              <a:spcBef>
                <a:spcPts val="0"/>
              </a:spcBef>
              <a:spcAft>
                <a:spcPts val="0"/>
              </a:spcAft>
              <a:buClr>
                <a:schemeClr val="dk1"/>
              </a:buClr>
              <a:buSzPts val="1400"/>
              <a:buNone/>
              <a:defRPr>
                <a:solidFill>
                  <a:schemeClr val="dk1"/>
                </a:solidFill>
              </a:defRPr>
            </a:lvl3pPr>
            <a:lvl4pPr lvl="3" algn="r" rtl="0">
              <a:lnSpc>
                <a:spcPct val="100000"/>
              </a:lnSpc>
              <a:spcBef>
                <a:spcPts val="0"/>
              </a:spcBef>
              <a:spcAft>
                <a:spcPts val="0"/>
              </a:spcAft>
              <a:buClr>
                <a:schemeClr val="dk1"/>
              </a:buClr>
              <a:buSzPts val="1400"/>
              <a:buNone/>
              <a:defRPr>
                <a:solidFill>
                  <a:schemeClr val="dk1"/>
                </a:solidFill>
              </a:defRPr>
            </a:lvl4pPr>
            <a:lvl5pPr lvl="4" algn="r" rtl="0">
              <a:lnSpc>
                <a:spcPct val="100000"/>
              </a:lnSpc>
              <a:spcBef>
                <a:spcPts val="0"/>
              </a:spcBef>
              <a:spcAft>
                <a:spcPts val="0"/>
              </a:spcAft>
              <a:buClr>
                <a:schemeClr val="dk1"/>
              </a:buClr>
              <a:buSzPts val="1400"/>
              <a:buNone/>
              <a:defRPr>
                <a:solidFill>
                  <a:schemeClr val="dk1"/>
                </a:solidFill>
              </a:defRPr>
            </a:lvl5pPr>
            <a:lvl6pPr lvl="5" algn="r" rtl="0">
              <a:lnSpc>
                <a:spcPct val="100000"/>
              </a:lnSpc>
              <a:spcBef>
                <a:spcPts val="0"/>
              </a:spcBef>
              <a:spcAft>
                <a:spcPts val="0"/>
              </a:spcAft>
              <a:buClr>
                <a:schemeClr val="dk1"/>
              </a:buClr>
              <a:buSzPts val="1400"/>
              <a:buNone/>
              <a:defRPr>
                <a:solidFill>
                  <a:schemeClr val="dk1"/>
                </a:solidFill>
              </a:defRPr>
            </a:lvl6pPr>
            <a:lvl7pPr lvl="6" algn="r" rtl="0">
              <a:lnSpc>
                <a:spcPct val="100000"/>
              </a:lnSpc>
              <a:spcBef>
                <a:spcPts val="0"/>
              </a:spcBef>
              <a:spcAft>
                <a:spcPts val="0"/>
              </a:spcAft>
              <a:buClr>
                <a:schemeClr val="dk1"/>
              </a:buClr>
              <a:buSzPts val="1400"/>
              <a:buNone/>
              <a:defRPr>
                <a:solidFill>
                  <a:schemeClr val="dk1"/>
                </a:solidFill>
              </a:defRPr>
            </a:lvl7pPr>
            <a:lvl8pPr lvl="7" algn="r" rtl="0">
              <a:lnSpc>
                <a:spcPct val="100000"/>
              </a:lnSpc>
              <a:spcBef>
                <a:spcPts val="0"/>
              </a:spcBef>
              <a:spcAft>
                <a:spcPts val="0"/>
              </a:spcAft>
              <a:buClr>
                <a:schemeClr val="dk1"/>
              </a:buClr>
              <a:buSzPts val="1400"/>
              <a:buNone/>
              <a:defRPr>
                <a:solidFill>
                  <a:schemeClr val="dk1"/>
                </a:solidFill>
              </a:defRPr>
            </a:lvl8pPr>
            <a:lvl9pPr lvl="8" algn="r"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281" name="Google Shape;281;p32"/>
          <p:cNvCxnSpPr/>
          <p:nvPr/>
        </p:nvCxnSpPr>
        <p:spPr>
          <a:xfrm>
            <a:off x="11051367" y="1220800"/>
            <a:ext cx="2400" cy="2108000"/>
          </a:xfrm>
          <a:prstGeom prst="straightConnector1">
            <a:avLst/>
          </a:prstGeom>
          <a:noFill/>
          <a:ln w="76200" cap="flat" cmpd="sng">
            <a:solidFill>
              <a:schemeClr val="accent1"/>
            </a:solidFill>
            <a:prstDash val="solid"/>
            <a:round/>
            <a:headEnd type="none" w="med" len="med"/>
            <a:tailEnd type="none" w="med" len="med"/>
          </a:ln>
        </p:spPr>
      </p:cxnSp>
      <p:cxnSp>
        <p:nvCxnSpPr>
          <p:cNvPr id="282" name="Google Shape;282;p3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83" name="Google Shape;283;p3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7" name="Google Shape;406;p49">
            <a:extLst>
              <a:ext uri="{FF2B5EF4-FFF2-40B4-BE49-F238E27FC236}">
                <a16:creationId xmlns:a16="http://schemas.microsoft.com/office/drawing/2014/main" id="{8B5A31D7-278A-0D4F-939E-192392ADAB9B}"/>
              </a:ext>
            </a:extLst>
          </p:cNvPr>
          <p:cNvSpPr/>
          <p:nvPr userDrawn="1"/>
        </p:nvSpPr>
        <p:spPr>
          <a:xfrm>
            <a:off x="3208423" y="1668379"/>
            <a:ext cx="2887579" cy="3828716"/>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sp>
        <p:nvSpPr>
          <p:cNvPr id="3" name="Picture Placeholder 2">
            <a:extLst>
              <a:ext uri="{FF2B5EF4-FFF2-40B4-BE49-F238E27FC236}">
                <a16:creationId xmlns:a16="http://schemas.microsoft.com/office/drawing/2014/main" id="{1EB03272-3076-7748-9236-607C04CAB19B}"/>
              </a:ext>
            </a:extLst>
          </p:cNvPr>
          <p:cNvSpPr>
            <a:spLocks noGrp="1"/>
          </p:cNvSpPr>
          <p:nvPr>
            <p:ph type="pic" sz="quarter" idx="10"/>
          </p:nvPr>
        </p:nvSpPr>
        <p:spPr>
          <a:xfrm>
            <a:off x="0" y="0"/>
            <a:ext cx="5753099" cy="5139267"/>
          </a:xfrm>
        </p:spPr>
        <p:txBody>
          <a:bodyPr/>
          <a:lstStyle>
            <a:lvl1pPr marL="152396" indent="0">
              <a:buNone/>
              <a:defRPr/>
            </a:lvl1pPr>
          </a:lstStyle>
          <a:p>
            <a:endParaRPr 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spTree>
      <p:nvGrpSpPr>
        <p:cNvPr id="1" name="Shape 83"/>
        <p:cNvGrpSpPr/>
        <p:nvPr/>
      </p:nvGrpSpPr>
      <p:grpSpPr>
        <a:xfrm>
          <a:off x="0" y="0"/>
          <a:ext cx="0" cy="0"/>
          <a:chOff x="0" y="0"/>
          <a:chExt cx="0" cy="0"/>
        </a:xfrm>
      </p:grpSpPr>
      <p:cxnSp>
        <p:nvCxnSpPr>
          <p:cNvPr id="84" name="Google Shape;84;p13"/>
          <p:cNvCxnSpPr/>
          <p:nvPr/>
        </p:nvCxnSpPr>
        <p:spPr>
          <a:xfrm>
            <a:off x="-18708" y="1623019"/>
            <a:ext cx="4793200" cy="0"/>
          </a:xfrm>
          <a:prstGeom prst="straightConnector1">
            <a:avLst/>
          </a:prstGeom>
          <a:noFill/>
          <a:ln w="9525" cap="flat" cmpd="sng">
            <a:solidFill>
              <a:schemeClr val="accent1"/>
            </a:solidFill>
            <a:prstDash val="solid"/>
            <a:round/>
            <a:headEnd type="none" w="med" len="med"/>
            <a:tailEnd type="none" w="med" len="med"/>
          </a:ln>
        </p:spPr>
      </p:cxnSp>
      <p:sp>
        <p:nvSpPr>
          <p:cNvPr id="97" name="Google Shape;97;p13"/>
          <p:cNvSpPr txBox="1">
            <a:spLocks noGrp="1"/>
          </p:cNvSpPr>
          <p:nvPr>
            <p:ph type="title" idx="15"/>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8" name="Google Shape;98;p1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99" name="Google Shape;99;p1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8" name="Google Shape;397;p48">
            <a:hlinkClick r:id="" action="ppaction://hlinkshowjump?jump=nextslide"/>
            <a:extLst>
              <a:ext uri="{FF2B5EF4-FFF2-40B4-BE49-F238E27FC236}">
                <a16:creationId xmlns:a16="http://schemas.microsoft.com/office/drawing/2014/main" id="{A9341F6E-CDB5-7943-AAC7-F61A75C80EAC}"/>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9" name="Google Shape;398;p48">
            <a:hlinkClick r:id="" action="ppaction://hlinkshowjump?jump=previousslide"/>
            <a:extLst>
              <a:ext uri="{FF2B5EF4-FFF2-40B4-BE49-F238E27FC236}">
                <a16:creationId xmlns:a16="http://schemas.microsoft.com/office/drawing/2014/main" id="{28289384-0DAB-4F4B-9A7F-78D0FC167947}"/>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23" name="Google Shape;351;p45">
            <a:hlinkClick r:id="" action="ppaction://noaction"/>
            <a:extLst>
              <a:ext uri="{FF2B5EF4-FFF2-40B4-BE49-F238E27FC236}">
                <a16:creationId xmlns:a16="http://schemas.microsoft.com/office/drawing/2014/main" id="{2731B974-6815-AE4C-BEED-EB7EF5A95799}"/>
              </a:ext>
            </a:extLst>
          </p:cNvPr>
          <p:cNvSpPr txBox="1">
            <a:spLocks/>
          </p:cNvSpPr>
          <p:nvPr userDrawn="1"/>
        </p:nvSpPr>
        <p:spPr>
          <a:xfrm>
            <a:off x="1570277" y="2026532"/>
            <a:ext cx="768000" cy="791200"/>
          </a:xfrm>
          <a:prstGeom prst="rect">
            <a:avLst/>
          </a:prstGeom>
          <a:noFill/>
          <a:ln>
            <a:noFill/>
          </a:ln>
        </p:spPr>
        <p:txBody>
          <a:bodyPr spcFirstLastPara="1" wrap="square" lIns="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Josefin Sans"/>
              <a:buNone/>
              <a:defRPr sz="2800" b="1" i="0" u="none" strike="noStrike" cap="none">
                <a:solidFill>
                  <a:schemeClr val="dk1"/>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sz="3733" dirty="0">
                <a:solidFill>
                  <a:srgbClr val="FF0000"/>
                </a:solidFill>
              </a:rPr>
              <a:t>01</a:t>
            </a:r>
          </a:p>
        </p:txBody>
      </p:sp>
      <p:sp>
        <p:nvSpPr>
          <p:cNvPr id="26" name="Google Shape;354;p45">
            <a:hlinkClick r:id="" action="ppaction://noaction"/>
            <a:extLst>
              <a:ext uri="{FF2B5EF4-FFF2-40B4-BE49-F238E27FC236}">
                <a16:creationId xmlns:a16="http://schemas.microsoft.com/office/drawing/2014/main" id="{B8F54A09-0186-914D-BA76-91E2ACE0A44D}"/>
              </a:ext>
            </a:extLst>
          </p:cNvPr>
          <p:cNvSpPr txBox="1">
            <a:spLocks/>
          </p:cNvSpPr>
          <p:nvPr userDrawn="1"/>
        </p:nvSpPr>
        <p:spPr>
          <a:xfrm>
            <a:off x="1570244" y="3955332"/>
            <a:ext cx="768000" cy="791200"/>
          </a:xfrm>
          <a:prstGeom prst="rect">
            <a:avLst/>
          </a:prstGeom>
          <a:noFill/>
          <a:ln>
            <a:noFill/>
          </a:ln>
        </p:spPr>
        <p:txBody>
          <a:bodyPr spcFirstLastPara="1" wrap="square" lIns="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Josefin Sans"/>
              <a:buNone/>
              <a:defRPr sz="2800" b="1" i="0" u="none" strike="noStrike" cap="none">
                <a:solidFill>
                  <a:schemeClr val="dk1"/>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sz="3733" dirty="0">
                <a:solidFill>
                  <a:srgbClr val="FF0000"/>
                </a:solidFill>
              </a:rPr>
              <a:t>03</a:t>
            </a:r>
          </a:p>
        </p:txBody>
      </p:sp>
      <p:cxnSp>
        <p:nvCxnSpPr>
          <p:cNvPr id="28" name="Google Shape;362;p45">
            <a:extLst>
              <a:ext uri="{FF2B5EF4-FFF2-40B4-BE49-F238E27FC236}">
                <a16:creationId xmlns:a16="http://schemas.microsoft.com/office/drawing/2014/main" id="{73402AA8-E329-E847-89AD-89A65FE41B27}"/>
              </a:ext>
            </a:extLst>
          </p:cNvPr>
          <p:cNvCxnSpPr/>
          <p:nvPr userDrawn="1"/>
        </p:nvCxnSpPr>
        <p:spPr>
          <a:xfrm>
            <a:off x="1443795" y="2151207"/>
            <a:ext cx="0" cy="567600"/>
          </a:xfrm>
          <a:prstGeom prst="straightConnector1">
            <a:avLst/>
          </a:prstGeom>
          <a:noFill/>
          <a:ln w="76200" cap="flat" cmpd="sng">
            <a:solidFill>
              <a:schemeClr val="accent1"/>
            </a:solidFill>
            <a:prstDash val="solid"/>
            <a:round/>
            <a:headEnd type="none" w="med" len="med"/>
            <a:tailEnd type="none" w="med" len="med"/>
          </a:ln>
        </p:spPr>
      </p:cxnSp>
      <p:cxnSp>
        <p:nvCxnSpPr>
          <p:cNvPr id="29" name="Google Shape;363;p45">
            <a:extLst>
              <a:ext uri="{FF2B5EF4-FFF2-40B4-BE49-F238E27FC236}">
                <a16:creationId xmlns:a16="http://schemas.microsoft.com/office/drawing/2014/main" id="{09883715-43E4-E840-99BF-4078F6D467E9}"/>
              </a:ext>
            </a:extLst>
          </p:cNvPr>
          <p:cNvCxnSpPr/>
          <p:nvPr userDrawn="1"/>
        </p:nvCxnSpPr>
        <p:spPr>
          <a:xfrm>
            <a:off x="1443795" y="4080007"/>
            <a:ext cx="0" cy="567600"/>
          </a:xfrm>
          <a:prstGeom prst="straightConnector1">
            <a:avLst/>
          </a:prstGeom>
          <a:noFill/>
          <a:ln w="76200" cap="flat" cmpd="sng">
            <a:solidFill>
              <a:schemeClr val="accent1"/>
            </a:solidFill>
            <a:prstDash val="solid"/>
            <a:round/>
            <a:headEnd type="none" w="med" len="med"/>
            <a:tailEnd type="none" w="med" len="med"/>
          </a:ln>
        </p:spPr>
      </p:cxnSp>
      <p:sp>
        <p:nvSpPr>
          <p:cNvPr id="10" name="Text Placeholder 9">
            <a:extLst>
              <a:ext uri="{FF2B5EF4-FFF2-40B4-BE49-F238E27FC236}">
                <a16:creationId xmlns:a16="http://schemas.microsoft.com/office/drawing/2014/main" id="{8479DCD9-9DF7-2F4C-A110-2F2E7401A311}"/>
              </a:ext>
            </a:extLst>
          </p:cNvPr>
          <p:cNvSpPr>
            <a:spLocks noGrp="1"/>
          </p:cNvSpPr>
          <p:nvPr>
            <p:ph type="body" sz="quarter" idx="16" hasCustomPrompt="1"/>
          </p:nvPr>
        </p:nvSpPr>
        <p:spPr>
          <a:xfrm>
            <a:off x="2337495" y="2170180"/>
            <a:ext cx="3617383" cy="529653"/>
          </a:xfrm>
        </p:spPr>
        <p:txBody>
          <a:bodyPr lIns="0" tIns="90000" rIns="90000" bIns="90000">
            <a:noAutofit/>
          </a:bodyPr>
          <a:lstStyle>
            <a:lvl1pPr marL="152396" indent="0">
              <a:buNone/>
              <a:defRPr b="1"/>
            </a:lvl1pPr>
          </a:lstStyle>
          <a:p>
            <a:pPr lvl="0"/>
            <a:r>
              <a:rPr lang="en-US"/>
              <a:t>Subtitle</a:t>
            </a:r>
          </a:p>
        </p:txBody>
      </p:sp>
      <p:sp>
        <p:nvSpPr>
          <p:cNvPr id="13" name="Text Placeholder 12">
            <a:extLst>
              <a:ext uri="{FF2B5EF4-FFF2-40B4-BE49-F238E27FC236}">
                <a16:creationId xmlns:a16="http://schemas.microsoft.com/office/drawing/2014/main" id="{A7657F38-BA04-984D-B612-2DA88B70A5BE}"/>
              </a:ext>
            </a:extLst>
          </p:cNvPr>
          <p:cNvSpPr>
            <a:spLocks noGrp="1"/>
          </p:cNvSpPr>
          <p:nvPr>
            <p:ph type="body" sz="quarter" idx="17" hasCustomPrompt="1"/>
          </p:nvPr>
        </p:nvSpPr>
        <p:spPr>
          <a:xfrm>
            <a:off x="2337494" y="2780072"/>
            <a:ext cx="3617383" cy="791201"/>
          </a:xfrm>
        </p:spPr>
        <p:txBody>
          <a:bodyPr lIns="108000" tIns="90000"/>
          <a:lstStyle>
            <a:lvl1pPr marL="152396" indent="0">
              <a:buNone/>
              <a:defRPr/>
            </a:lvl1pPr>
          </a:lstStyle>
          <a:p>
            <a:pPr marL="0" lvl="0" indent="0" algn="l" rtl="0">
              <a:spcBef>
                <a:spcPts val="0"/>
              </a:spcBef>
              <a:spcAft>
                <a:spcPts val="0"/>
              </a:spcAft>
              <a:buNone/>
            </a:pPr>
            <a:r>
              <a:rPr lang="en-CA"/>
              <a:t>Description</a:t>
            </a:r>
          </a:p>
        </p:txBody>
      </p:sp>
      <p:sp>
        <p:nvSpPr>
          <p:cNvPr id="58" name="Text Placeholder 9">
            <a:extLst>
              <a:ext uri="{FF2B5EF4-FFF2-40B4-BE49-F238E27FC236}">
                <a16:creationId xmlns:a16="http://schemas.microsoft.com/office/drawing/2014/main" id="{61E088F6-9B81-6746-8003-0AFBE89A68F9}"/>
              </a:ext>
            </a:extLst>
          </p:cNvPr>
          <p:cNvSpPr>
            <a:spLocks noGrp="1"/>
          </p:cNvSpPr>
          <p:nvPr>
            <p:ph type="body" sz="quarter" idx="18" hasCustomPrompt="1"/>
          </p:nvPr>
        </p:nvSpPr>
        <p:spPr>
          <a:xfrm>
            <a:off x="2337493" y="4098980"/>
            <a:ext cx="3617383" cy="529653"/>
          </a:xfrm>
        </p:spPr>
        <p:txBody>
          <a:bodyPr lIns="0" tIns="90000" rIns="90000" bIns="90000">
            <a:noAutofit/>
          </a:bodyPr>
          <a:lstStyle>
            <a:lvl1pPr marL="152396" indent="0">
              <a:buNone/>
              <a:defRPr b="1"/>
            </a:lvl1pPr>
          </a:lstStyle>
          <a:p>
            <a:pPr lvl="0"/>
            <a:r>
              <a:rPr lang="en-US"/>
              <a:t>Subtitle</a:t>
            </a:r>
          </a:p>
        </p:txBody>
      </p:sp>
      <p:sp>
        <p:nvSpPr>
          <p:cNvPr id="59" name="Text Placeholder 12">
            <a:extLst>
              <a:ext uri="{FF2B5EF4-FFF2-40B4-BE49-F238E27FC236}">
                <a16:creationId xmlns:a16="http://schemas.microsoft.com/office/drawing/2014/main" id="{56A3B4B5-9647-294D-A74C-AA7039A7374C}"/>
              </a:ext>
            </a:extLst>
          </p:cNvPr>
          <p:cNvSpPr>
            <a:spLocks noGrp="1"/>
          </p:cNvSpPr>
          <p:nvPr>
            <p:ph type="body" sz="quarter" idx="19" hasCustomPrompt="1"/>
          </p:nvPr>
        </p:nvSpPr>
        <p:spPr>
          <a:xfrm>
            <a:off x="2337493" y="4708873"/>
            <a:ext cx="3617383" cy="791201"/>
          </a:xfrm>
        </p:spPr>
        <p:txBody>
          <a:bodyPr lIns="108000" tIns="90000"/>
          <a:lstStyle>
            <a:lvl1pPr marL="152396" indent="0">
              <a:buNone/>
              <a:defRPr/>
            </a:lvl1pPr>
          </a:lstStyle>
          <a:p>
            <a:pPr marL="0" lvl="0" indent="0" algn="l" rtl="0">
              <a:spcBef>
                <a:spcPts val="0"/>
              </a:spcBef>
              <a:spcAft>
                <a:spcPts val="0"/>
              </a:spcAft>
              <a:buNone/>
            </a:pPr>
            <a:r>
              <a:rPr lang="en-CA"/>
              <a:t>Description</a:t>
            </a:r>
          </a:p>
        </p:txBody>
      </p:sp>
      <p:sp>
        <p:nvSpPr>
          <p:cNvPr id="60" name="Google Shape;351;p45">
            <a:hlinkClick r:id="" action="ppaction://noaction"/>
            <a:extLst>
              <a:ext uri="{FF2B5EF4-FFF2-40B4-BE49-F238E27FC236}">
                <a16:creationId xmlns:a16="http://schemas.microsoft.com/office/drawing/2014/main" id="{1D90CCFE-2183-5C4F-B143-51C61367F16D}"/>
              </a:ext>
            </a:extLst>
          </p:cNvPr>
          <p:cNvSpPr txBox="1">
            <a:spLocks/>
          </p:cNvSpPr>
          <p:nvPr userDrawn="1"/>
        </p:nvSpPr>
        <p:spPr>
          <a:xfrm>
            <a:off x="6441852" y="2045505"/>
            <a:ext cx="768000" cy="791200"/>
          </a:xfrm>
          <a:prstGeom prst="rect">
            <a:avLst/>
          </a:prstGeom>
          <a:noFill/>
          <a:ln>
            <a:noFill/>
          </a:ln>
        </p:spPr>
        <p:txBody>
          <a:bodyPr spcFirstLastPara="1" wrap="square" lIns="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Josefin Sans"/>
              <a:buNone/>
              <a:defRPr sz="2800" b="1" i="0" u="none" strike="noStrike" cap="none">
                <a:solidFill>
                  <a:schemeClr val="dk1"/>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sz="3733" dirty="0">
                <a:solidFill>
                  <a:srgbClr val="FF0000"/>
                </a:solidFill>
              </a:rPr>
              <a:t>02</a:t>
            </a:r>
          </a:p>
        </p:txBody>
      </p:sp>
      <p:sp>
        <p:nvSpPr>
          <p:cNvPr id="61" name="Google Shape;354;p45">
            <a:hlinkClick r:id="" action="ppaction://noaction"/>
            <a:extLst>
              <a:ext uri="{FF2B5EF4-FFF2-40B4-BE49-F238E27FC236}">
                <a16:creationId xmlns:a16="http://schemas.microsoft.com/office/drawing/2014/main" id="{F23BB338-ED98-3A49-BB03-4178C9C22EB8}"/>
              </a:ext>
            </a:extLst>
          </p:cNvPr>
          <p:cNvSpPr txBox="1">
            <a:spLocks/>
          </p:cNvSpPr>
          <p:nvPr userDrawn="1"/>
        </p:nvSpPr>
        <p:spPr>
          <a:xfrm>
            <a:off x="6441819" y="3974305"/>
            <a:ext cx="768000" cy="791200"/>
          </a:xfrm>
          <a:prstGeom prst="rect">
            <a:avLst/>
          </a:prstGeom>
          <a:noFill/>
          <a:ln>
            <a:noFill/>
          </a:ln>
        </p:spPr>
        <p:txBody>
          <a:bodyPr spcFirstLastPara="1" wrap="square" lIns="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Josefin Sans"/>
              <a:buNone/>
              <a:defRPr sz="2800" b="1" i="0" u="none" strike="noStrike" cap="none">
                <a:solidFill>
                  <a:schemeClr val="dk1"/>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sz="3733" dirty="0">
                <a:solidFill>
                  <a:srgbClr val="FF0000"/>
                </a:solidFill>
              </a:rPr>
              <a:t>04</a:t>
            </a:r>
          </a:p>
        </p:txBody>
      </p:sp>
      <p:cxnSp>
        <p:nvCxnSpPr>
          <p:cNvPr id="62" name="Google Shape;362;p45">
            <a:extLst>
              <a:ext uri="{FF2B5EF4-FFF2-40B4-BE49-F238E27FC236}">
                <a16:creationId xmlns:a16="http://schemas.microsoft.com/office/drawing/2014/main" id="{11458ACF-C4FF-BA4A-A28D-BFA3AE95D256}"/>
              </a:ext>
            </a:extLst>
          </p:cNvPr>
          <p:cNvCxnSpPr/>
          <p:nvPr userDrawn="1"/>
        </p:nvCxnSpPr>
        <p:spPr>
          <a:xfrm>
            <a:off x="6315369" y="2170180"/>
            <a:ext cx="0" cy="567600"/>
          </a:xfrm>
          <a:prstGeom prst="straightConnector1">
            <a:avLst/>
          </a:prstGeom>
          <a:noFill/>
          <a:ln w="76200" cap="flat" cmpd="sng">
            <a:solidFill>
              <a:schemeClr val="accent1"/>
            </a:solidFill>
            <a:prstDash val="solid"/>
            <a:round/>
            <a:headEnd type="none" w="med" len="med"/>
            <a:tailEnd type="none" w="med" len="med"/>
          </a:ln>
        </p:spPr>
      </p:cxnSp>
      <p:cxnSp>
        <p:nvCxnSpPr>
          <p:cNvPr id="63" name="Google Shape;363;p45">
            <a:extLst>
              <a:ext uri="{FF2B5EF4-FFF2-40B4-BE49-F238E27FC236}">
                <a16:creationId xmlns:a16="http://schemas.microsoft.com/office/drawing/2014/main" id="{B1521B1C-24D2-8F47-974D-9A0FE67DBFD9}"/>
              </a:ext>
            </a:extLst>
          </p:cNvPr>
          <p:cNvCxnSpPr/>
          <p:nvPr userDrawn="1"/>
        </p:nvCxnSpPr>
        <p:spPr>
          <a:xfrm>
            <a:off x="6315369" y="4098980"/>
            <a:ext cx="0" cy="567600"/>
          </a:xfrm>
          <a:prstGeom prst="straightConnector1">
            <a:avLst/>
          </a:prstGeom>
          <a:noFill/>
          <a:ln w="76200" cap="flat" cmpd="sng">
            <a:solidFill>
              <a:schemeClr val="accent1"/>
            </a:solidFill>
            <a:prstDash val="solid"/>
            <a:round/>
            <a:headEnd type="none" w="med" len="med"/>
            <a:tailEnd type="none" w="med" len="med"/>
          </a:ln>
        </p:spPr>
      </p:cxnSp>
      <p:sp>
        <p:nvSpPr>
          <p:cNvPr id="64" name="Text Placeholder 9">
            <a:extLst>
              <a:ext uri="{FF2B5EF4-FFF2-40B4-BE49-F238E27FC236}">
                <a16:creationId xmlns:a16="http://schemas.microsoft.com/office/drawing/2014/main" id="{DDB30616-203D-824D-B153-2F4B18481541}"/>
              </a:ext>
            </a:extLst>
          </p:cNvPr>
          <p:cNvSpPr>
            <a:spLocks noGrp="1"/>
          </p:cNvSpPr>
          <p:nvPr>
            <p:ph type="body" sz="quarter" idx="20" hasCustomPrompt="1"/>
          </p:nvPr>
        </p:nvSpPr>
        <p:spPr>
          <a:xfrm>
            <a:off x="7209070" y="2189154"/>
            <a:ext cx="3617383" cy="529653"/>
          </a:xfrm>
        </p:spPr>
        <p:txBody>
          <a:bodyPr lIns="0" tIns="90000" rIns="90000" bIns="90000">
            <a:noAutofit/>
          </a:bodyPr>
          <a:lstStyle>
            <a:lvl1pPr marL="152396" indent="0">
              <a:buNone/>
              <a:defRPr b="1"/>
            </a:lvl1pPr>
          </a:lstStyle>
          <a:p>
            <a:pPr lvl="0"/>
            <a:r>
              <a:rPr lang="en-US"/>
              <a:t>Subtitle</a:t>
            </a:r>
          </a:p>
        </p:txBody>
      </p:sp>
      <p:sp>
        <p:nvSpPr>
          <p:cNvPr id="65" name="Text Placeholder 12">
            <a:extLst>
              <a:ext uri="{FF2B5EF4-FFF2-40B4-BE49-F238E27FC236}">
                <a16:creationId xmlns:a16="http://schemas.microsoft.com/office/drawing/2014/main" id="{ADE3D2FC-9EAB-E94B-B64A-4234F413F536}"/>
              </a:ext>
            </a:extLst>
          </p:cNvPr>
          <p:cNvSpPr>
            <a:spLocks noGrp="1"/>
          </p:cNvSpPr>
          <p:nvPr>
            <p:ph type="body" sz="quarter" idx="21" hasCustomPrompt="1"/>
          </p:nvPr>
        </p:nvSpPr>
        <p:spPr>
          <a:xfrm>
            <a:off x="7209069" y="2799045"/>
            <a:ext cx="3617383" cy="791201"/>
          </a:xfrm>
        </p:spPr>
        <p:txBody>
          <a:bodyPr lIns="108000" tIns="90000"/>
          <a:lstStyle>
            <a:lvl1pPr marL="152396" indent="0">
              <a:buNone/>
              <a:defRPr/>
            </a:lvl1pPr>
          </a:lstStyle>
          <a:p>
            <a:pPr marL="0" lvl="0" indent="0" algn="l" rtl="0">
              <a:spcBef>
                <a:spcPts val="0"/>
              </a:spcBef>
              <a:spcAft>
                <a:spcPts val="0"/>
              </a:spcAft>
              <a:buNone/>
            </a:pPr>
            <a:r>
              <a:rPr lang="en-CA"/>
              <a:t>Description</a:t>
            </a:r>
          </a:p>
        </p:txBody>
      </p:sp>
      <p:sp>
        <p:nvSpPr>
          <p:cNvPr id="66" name="Text Placeholder 9">
            <a:extLst>
              <a:ext uri="{FF2B5EF4-FFF2-40B4-BE49-F238E27FC236}">
                <a16:creationId xmlns:a16="http://schemas.microsoft.com/office/drawing/2014/main" id="{EF91426E-5AC4-3749-92CC-90BFDB0E1355}"/>
              </a:ext>
            </a:extLst>
          </p:cNvPr>
          <p:cNvSpPr>
            <a:spLocks noGrp="1"/>
          </p:cNvSpPr>
          <p:nvPr>
            <p:ph type="body" sz="quarter" idx="22" hasCustomPrompt="1"/>
          </p:nvPr>
        </p:nvSpPr>
        <p:spPr>
          <a:xfrm>
            <a:off x="7209067" y="4117954"/>
            <a:ext cx="3617383" cy="529653"/>
          </a:xfrm>
        </p:spPr>
        <p:txBody>
          <a:bodyPr lIns="0" tIns="90000" rIns="90000" bIns="90000">
            <a:noAutofit/>
          </a:bodyPr>
          <a:lstStyle>
            <a:lvl1pPr marL="152396" indent="0">
              <a:buNone/>
              <a:defRPr b="1"/>
            </a:lvl1pPr>
          </a:lstStyle>
          <a:p>
            <a:pPr lvl="0"/>
            <a:r>
              <a:rPr lang="en-US"/>
              <a:t>Subtitle</a:t>
            </a:r>
          </a:p>
        </p:txBody>
      </p:sp>
      <p:sp>
        <p:nvSpPr>
          <p:cNvPr id="67" name="Text Placeholder 12">
            <a:extLst>
              <a:ext uri="{FF2B5EF4-FFF2-40B4-BE49-F238E27FC236}">
                <a16:creationId xmlns:a16="http://schemas.microsoft.com/office/drawing/2014/main" id="{98952F63-C9F1-C54C-9442-650EC64E7145}"/>
              </a:ext>
            </a:extLst>
          </p:cNvPr>
          <p:cNvSpPr>
            <a:spLocks noGrp="1"/>
          </p:cNvSpPr>
          <p:nvPr>
            <p:ph type="body" sz="quarter" idx="23" hasCustomPrompt="1"/>
          </p:nvPr>
        </p:nvSpPr>
        <p:spPr>
          <a:xfrm>
            <a:off x="7209067" y="4727846"/>
            <a:ext cx="3617383" cy="791201"/>
          </a:xfrm>
        </p:spPr>
        <p:txBody>
          <a:bodyPr lIns="108000" tIns="90000"/>
          <a:lstStyle>
            <a:lvl1pPr marL="152396" indent="0">
              <a:buNone/>
              <a:defRPr/>
            </a:lvl1pPr>
          </a:lstStyle>
          <a:p>
            <a:pPr marL="0" lvl="0" indent="0" algn="l" rtl="0">
              <a:spcBef>
                <a:spcPts val="0"/>
              </a:spcBef>
              <a:spcAft>
                <a:spcPts val="0"/>
              </a:spcAft>
              <a:buNone/>
            </a:pPr>
            <a:r>
              <a:rPr lang="en-CA"/>
              <a:t>Description</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hree columns 1" userDrawn="1">
  <p:cSld name="CUSTOM_2_2">
    <p:spTree>
      <p:nvGrpSpPr>
        <p:cNvPr id="1" name="Shape 154"/>
        <p:cNvGrpSpPr/>
        <p:nvPr/>
      </p:nvGrpSpPr>
      <p:grpSpPr>
        <a:xfrm>
          <a:off x="0" y="0"/>
          <a:ext cx="0" cy="0"/>
          <a:chOff x="0" y="0"/>
          <a:chExt cx="0" cy="0"/>
        </a:xfrm>
      </p:grpSpPr>
      <p:sp>
        <p:nvSpPr>
          <p:cNvPr id="164" name="Google Shape;164;p20"/>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5" name="Google Shape;165;p2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66" name="Google Shape;166;p2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4" name="Google Shape;305;p36">
            <a:extLst>
              <a:ext uri="{FF2B5EF4-FFF2-40B4-BE49-F238E27FC236}">
                <a16:creationId xmlns:a16="http://schemas.microsoft.com/office/drawing/2014/main" id="{35DB0803-EF95-C041-B741-5708F0DC90F2}"/>
              </a:ext>
            </a:extLst>
          </p:cNvPr>
          <p:cNvCxnSpPr>
            <a:cxnSpLocks/>
          </p:cNvCxnSpPr>
          <p:nvPr userDrawn="1"/>
        </p:nvCxnSpPr>
        <p:spPr>
          <a:xfrm>
            <a:off x="1815721" y="1936261"/>
            <a:ext cx="0" cy="1166028"/>
          </a:xfrm>
          <a:prstGeom prst="straightConnector1">
            <a:avLst/>
          </a:prstGeom>
          <a:noFill/>
          <a:ln w="38100" cap="flat" cmpd="sng">
            <a:solidFill>
              <a:schemeClr val="accent1"/>
            </a:solidFill>
            <a:prstDash val="solid"/>
            <a:round/>
            <a:headEnd type="none" w="med" len="med"/>
            <a:tailEnd type="none" w="med" len="med"/>
          </a:ln>
        </p:spPr>
      </p:cxnSp>
      <p:sp>
        <p:nvSpPr>
          <p:cNvPr id="4" name="Content Placeholder 3">
            <a:extLst>
              <a:ext uri="{FF2B5EF4-FFF2-40B4-BE49-F238E27FC236}">
                <a16:creationId xmlns:a16="http://schemas.microsoft.com/office/drawing/2014/main" id="{66709A3C-DB42-E54A-8603-5D1F99BED278}"/>
              </a:ext>
            </a:extLst>
          </p:cNvPr>
          <p:cNvSpPr>
            <a:spLocks noGrp="1"/>
          </p:cNvSpPr>
          <p:nvPr>
            <p:ph sz="quarter" idx="10" hasCustomPrompt="1"/>
          </p:nvPr>
        </p:nvSpPr>
        <p:spPr>
          <a:xfrm>
            <a:off x="2037402" y="2256807"/>
            <a:ext cx="1820333" cy="524933"/>
          </a:xfrm>
        </p:spPr>
        <p:txBody>
          <a:bodyPr/>
          <a:lstStyle>
            <a:lvl1pPr marL="152396" indent="0">
              <a:buNone/>
              <a:defRPr sz="3200" b="1">
                <a:solidFill>
                  <a:schemeClr val="accent1"/>
                </a:solidFill>
              </a:defRPr>
            </a:lvl1pPr>
          </a:lstStyle>
          <a:p>
            <a:pPr lvl="0"/>
            <a:r>
              <a:rPr lang="en-US"/>
              <a:t>Title</a:t>
            </a:r>
          </a:p>
        </p:txBody>
      </p:sp>
      <p:sp>
        <p:nvSpPr>
          <p:cNvPr id="30" name="Content Placeholder 3">
            <a:extLst>
              <a:ext uri="{FF2B5EF4-FFF2-40B4-BE49-F238E27FC236}">
                <a16:creationId xmlns:a16="http://schemas.microsoft.com/office/drawing/2014/main" id="{AE481BE9-8E5E-9F47-A786-61B41734AD88}"/>
              </a:ext>
            </a:extLst>
          </p:cNvPr>
          <p:cNvSpPr>
            <a:spLocks noGrp="1"/>
          </p:cNvSpPr>
          <p:nvPr>
            <p:ph sz="quarter" idx="11" hasCustomPrompt="1"/>
          </p:nvPr>
        </p:nvSpPr>
        <p:spPr>
          <a:xfrm>
            <a:off x="2037402" y="3102289"/>
            <a:ext cx="1820333" cy="2129468"/>
          </a:xfrm>
        </p:spPr>
        <p:txBody>
          <a:bodyPr/>
          <a:lstStyle>
            <a:lvl1pPr marL="152396" indent="0">
              <a:buNone/>
              <a:defRPr sz="1867" b="0"/>
            </a:lvl1pPr>
          </a:lstStyle>
          <a:p>
            <a:pPr lvl="0"/>
            <a:r>
              <a:rPr lang="en-US"/>
              <a:t>Click to add subtitle</a:t>
            </a:r>
          </a:p>
        </p:txBody>
      </p:sp>
      <p:cxnSp>
        <p:nvCxnSpPr>
          <p:cNvPr id="31" name="Google Shape;305;p36">
            <a:extLst>
              <a:ext uri="{FF2B5EF4-FFF2-40B4-BE49-F238E27FC236}">
                <a16:creationId xmlns:a16="http://schemas.microsoft.com/office/drawing/2014/main" id="{364C92E0-A493-3345-AD8D-48179417D2DD}"/>
              </a:ext>
            </a:extLst>
          </p:cNvPr>
          <p:cNvCxnSpPr>
            <a:cxnSpLocks/>
          </p:cNvCxnSpPr>
          <p:nvPr userDrawn="1"/>
        </p:nvCxnSpPr>
        <p:spPr>
          <a:xfrm>
            <a:off x="4917575" y="1936261"/>
            <a:ext cx="0" cy="1166028"/>
          </a:xfrm>
          <a:prstGeom prst="straightConnector1">
            <a:avLst/>
          </a:prstGeom>
          <a:noFill/>
          <a:ln w="38100" cap="flat" cmpd="sng">
            <a:solidFill>
              <a:schemeClr val="accent1"/>
            </a:solidFill>
            <a:prstDash val="solid"/>
            <a:round/>
            <a:headEnd type="none" w="med" len="med"/>
            <a:tailEnd type="none" w="med" len="med"/>
          </a:ln>
        </p:spPr>
      </p:cxnSp>
      <p:sp>
        <p:nvSpPr>
          <p:cNvPr id="32" name="Content Placeholder 3">
            <a:extLst>
              <a:ext uri="{FF2B5EF4-FFF2-40B4-BE49-F238E27FC236}">
                <a16:creationId xmlns:a16="http://schemas.microsoft.com/office/drawing/2014/main" id="{5A70E985-C631-0A42-83F9-B72A11184840}"/>
              </a:ext>
            </a:extLst>
          </p:cNvPr>
          <p:cNvSpPr>
            <a:spLocks noGrp="1"/>
          </p:cNvSpPr>
          <p:nvPr>
            <p:ph sz="quarter" idx="12" hasCustomPrompt="1"/>
          </p:nvPr>
        </p:nvSpPr>
        <p:spPr>
          <a:xfrm>
            <a:off x="5139255" y="2256807"/>
            <a:ext cx="1820333" cy="524933"/>
          </a:xfrm>
        </p:spPr>
        <p:txBody>
          <a:bodyPr/>
          <a:lstStyle>
            <a:lvl1pPr marL="152396" indent="0">
              <a:buNone/>
              <a:defRPr sz="3200" b="1">
                <a:solidFill>
                  <a:schemeClr val="accent1"/>
                </a:solidFill>
              </a:defRPr>
            </a:lvl1pPr>
          </a:lstStyle>
          <a:p>
            <a:pPr lvl="0"/>
            <a:r>
              <a:rPr lang="en-US"/>
              <a:t>Title</a:t>
            </a:r>
          </a:p>
        </p:txBody>
      </p:sp>
      <p:sp>
        <p:nvSpPr>
          <p:cNvPr id="33" name="Content Placeholder 3">
            <a:extLst>
              <a:ext uri="{FF2B5EF4-FFF2-40B4-BE49-F238E27FC236}">
                <a16:creationId xmlns:a16="http://schemas.microsoft.com/office/drawing/2014/main" id="{710D0DFB-99E0-D64C-8999-62477C064978}"/>
              </a:ext>
            </a:extLst>
          </p:cNvPr>
          <p:cNvSpPr>
            <a:spLocks noGrp="1"/>
          </p:cNvSpPr>
          <p:nvPr>
            <p:ph sz="quarter" idx="13" hasCustomPrompt="1"/>
          </p:nvPr>
        </p:nvSpPr>
        <p:spPr>
          <a:xfrm>
            <a:off x="5139255" y="3102289"/>
            <a:ext cx="1820333" cy="2129468"/>
          </a:xfrm>
        </p:spPr>
        <p:txBody>
          <a:bodyPr/>
          <a:lstStyle>
            <a:lvl1pPr marL="152396" indent="0">
              <a:buNone/>
              <a:defRPr sz="1867" b="0"/>
            </a:lvl1pPr>
          </a:lstStyle>
          <a:p>
            <a:pPr lvl="0"/>
            <a:r>
              <a:rPr lang="en-US"/>
              <a:t>Click to add subtitle</a:t>
            </a:r>
          </a:p>
        </p:txBody>
      </p:sp>
      <p:cxnSp>
        <p:nvCxnSpPr>
          <p:cNvPr id="34" name="Google Shape;305;p36">
            <a:extLst>
              <a:ext uri="{FF2B5EF4-FFF2-40B4-BE49-F238E27FC236}">
                <a16:creationId xmlns:a16="http://schemas.microsoft.com/office/drawing/2014/main" id="{543F3294-A6CB-034E-8E56-2830EE351589}"/>
              </a:ext>
            </a:extLst>
          </p:cNvPr>
          <p:cNvCxnSpPr>
            <a:cxnSpLocks/>
          </p:cNvCxnSpPr>
          <p:nvPr userDrawn="1"/>
        </p:nvCxnSpPr>
        <p:spPr>
          <a:xfrm>
            <a:off x="7797748" y="1936261"/>
            <a:ext cx="0" cy="1166028"/>
          </a:xfrm>
          <a:prstGeom prst="straightConnector1">
            <a:avLst/>
          </a:prstGeom>
          <a:noFill/>
          <a:ln w="38100" cap="flat" cmpd="sng">
            <a:solidFill>
              <a:schemeClr val="accent1"/>
            </a:solidFill>
            <a:prstDash val="solid"/>
            <a:round/>
            <a:headEnd type="none" w="med" len="med"/>
            <a:tailEnd type="none" w="med" len="med"/>
          </a:ln>
        </p:spPr>
      </p:cxnSp>
      <p:sp>
        <p:nvSpPr>
          <p:cNvPr id="35" name="Content Placeholder 3">
            <a:extLst>
              <a:ext uri="{FF2B5EF4-FFF2-40B4-BE49-F238E27FC236}">
                <a16:creationId xmlns:a16="http://schemas.microsoft.com/office/drawing/2014/main" id="{9E66D520-A973-AC4F-8047-C4926E23F2FE}"/>
              </a:ext>
            </a:extLst>
          </p:cNvPr>
          <p:cNvSpPr>
            <a:spLocks noGrp="1"/>
          </p:cNvSpPr>
          <p:nvPr>
            <p:ph sz="quarter" idx="14" hasCustomPrompt="1"/>
          </p:nvPr>
        </p:nvSpPr>
        <p:spPr>
          <a:xfrm>
            <a:off x="8019428" y="2256807"/>
            <a:ext cx="1820333" cy="524933"/>
          </a:xfrm>
        </p:spPr>
        <p:txBody>
          <a:bodyPr/>
          <a:lstStyle>
            <a:lvl1pPr marL="152396" indent="0">
              <a:buNone/>
              <a:defRPr sz="3200" b="1">
                <a:solidFill>
                  <a:schemeClr val="accent1"/>
                </a:solidFill>
              </a:defRPr>
            </a:lvl1pPr>
          </a:lstStyle>
          <a:p>
            <a:pPr lvl="0"/>
            <a:r>
              <a:rPr lang="en-US"/>
              <a:t>Title</a:t>
            </a:r>
          </a:p>
        </p:txBody>
      </p:sp>
      <p:sp>
        <p:nvSpPr>
          <p:cNvPr id="36" name="Content Placeholder 3">
            <a:extLst>
              <a:ext uri="{FF2B5EF4-FFF2-40B4-BE49-F238E27FC236}">
                <a16:creationId xmlns:a16="http://schemas.microsoft.com/office/drawing/2014/main" id="{C89652EA-EE95-2A48-89C7-7ADE3F1DA2AF}"/>
              </a:ext>
            </a:extLst>
          </p:cNvPr>
          <p:cNvSpPr>
            <a:spLocks noGrp="1"/>
          </p:cNvSpPr>
          <p:nvPr>
            <p:ph sz="quarter" idx="15" hasCustomPrompt="1"/>
          </p:nvPr>
        </p:nvSpPr>
        <p:spPr>
          <a:xfrm>
            <a:off x="8019428" y="3102289"/>
            <a:ext cx="1820333" cy="2129468"/>
          </a:xfrm>
        </p:spPr>
        <p:txBody>
          <a:bodyPr/>
          <a:lstStyle>
            <a:lvl1pPr marL="152396" indent="0">
              <a:buNone/>
              <a:defRPr sz="1867" b="0"/>
            </a:lvl1pPr>
          </a:lstStyle>
          <a:p>
            <a:pPr lvl="0"/>
            <a:r>
              <a:rPr lang="en-US"/>
              <a:t>Click to add subtitle</a:t>
            </a:r>
          </a:p>
        </p:txBody>
      </p:sp>
      <p:cxnSp>
        <p:nvCxnSpPr>
          <p:cNvPr id="37" name="Google Shape;397;p48">
            <a:hlinkClick r:id="" action="ppaction://hlinkshowjump?jump=nextslide"/>
            <a:extLst>
              <a:ext uri="{FF2B5EF4-FFF2-40B4-BE49-F238E27FC236}">
                <a16:creationId xmlns:a16="http://schemas.microsoft.com/office/drawing/2014/main" id="{2A96CA6E-4E13-8147-9730-29B5EF0B9AA5}"/>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38" name="Google Shape;398;p48">
            <a:hlinkClick r:id="" action="ppaction://hlinkshowjump?jump=previousslide"/>
            <a:extLst>
              <a:ext uri="{FF2B5EF4-FFF2-40B4-BE49-F238E27FC236}">
                <a16:creationId xmlns:a16="http://schemas.microsoft.com/office/drawing/2014/main" id="{ABFC13D0-7307-A245-A1DA-5CFB2A18FBE4}"/>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ackground" userDrawn="1">
  <p:cSld name="Title and Description">
    <p:spTree>
      <p:nvGrpSpPr>
        <p:cNvPr id="1" name="Shape 302"/>
        <p:cNvGrpSpPr/>
        <p:nvPr/>
      </p:nvGrpSpPr>
      <p:grpSpPr>
        <a:xfrm>
          <a:off x="0" y="0"/>
          <a:ext cx="0" cy="0"/>
          <a:chOff x="0" y="0"/>
          <a:chExt cx="0" cy="0"/>
        </a:xfrm>
      </p:grpSpPr>
      <p:sp>
        <p:nvSpPr>
          <p:cNvPr id="303" name="Google Shape;303;p36"/>
          <p:cNvSpPr/>
          <p:nvPr/>
        </p:nvSpPr>
        <p:spPr>
          <a:xfrm>
            <a:off x="7304279" y="914200"/>
            <a:ext cx="3391984" cy="4513203"/>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cxnSp>
        <p:nvCxnSpPr>
          <p:cNvPr id="305" name="Google Shape;305;p3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cxnSp>
        <p:nvCxnSpPr>
          <p:cNvPr id="6" name="Google Shape;305;p36">
            <a:extLst>
              <a:ext uri="{FF2B5EF4-FFF2-40B4-BE49-F238E27FC236}">
                <a16:creationId xmlns:a16="http://schemas.microsoft.com/office/drawing/2014/main" id="{A0A3AFCA-2BA6-3E44-B745-62FA4C55309D}"/>
              </a:ext>
            </a:extLst>
          </p:cNvPr>
          <p:cNvCxnSpPr/>
          <p:nvPr userDrawn="1"/>
        </p:nvCxnSpPr>
        <p:spPr>
          <a:xfrm>
            <a:off x="538867" y="9142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 name="Title 1">
            <a:extLst>
              <a:ext uri="{FF2B5EF4-FFF2-40B4-BE49-F238E27FC236}">
                <a16:creationId xmlns:a16="http://schemas.microsoft.com/office/drawing/2014/main" id="{C971A406-2B6C-2043-BA43-933143184AF0}"/>
              </a:ext>
            </a:extLst>
          </p:cNvPr>
          <p:cNvSpPr>
            <a:spLocks noGrp="1"/>
          </p:cNvSpPr>
          <p:nvPr>
            <p:ph type="title"/>
          </p:nvPr>
        </p:nvSpPr>
        <p:spPr>
          <a:xfrm>
            <a:off x="538867" y="1210893"/>
            <a:ext cx="3391984" cy="763600"/>
          </a:xfrm>
        </p:spPr>
        <p:txBody>
          <a:bodyPr/>
          <a:lstStyle/>
          <a:p>
            <a:endParaRPr lang="en-US"/>
          </a:p>
        </p:txBody>
      </p:sp>
      <p:cxnSp>
        <p:nvCxnSpPr>
          <p:cNvPr id="8" name="Google Shape;397;p48">
            <a:hlinkClick r:id="" action="ppaction://hlinkshowjump?jump=nextslide"/>
            <a:extLst>
              <a:ext uri="{FF2B5EF4-FFF2-40B4-BE49-F238E27FC236}">
                <a16:creationId xmlns:a16="http://schemas.microsoft.com/office/drawing/2014/main" id="{DAFC9CC2-F884-C245-ADF6-586175082BD1}"/>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9" name="Google Shape;398;p48">
            <a:hlinkClick r:id="" action="ppaction://hlinkshowjump?jump=previousslide"/>
            <a:extLst>
              <a:ext uri="{FF2B5EF4-FFF2-40B4-BE49-F238E27FC236}">
                <a16:creationId xmlns:a16="http://schemas.microsoft.com/office/drawing/2014/main" id="{B8AA8896-86F5-9943-A9A9-B5848EC0D0C0}"/>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0" name="Text Placeholder 9">
            <a:extLst>
              <a:ext uri="{FF2B5EF4-FFF2-40B4-BE49-F238E27FC236}">
                <a16:creationId xmlns:a16="http://schemas.microsoft.com/office/drawing/2014/main" id="{FBCB42D4-B688-FB4C-A64C-DB92E7C38455}"/>
              </a:ext>
            </a:extLst>
          </p:cNvPr>
          <p:cNvSpPr>
            <a:spLocks noGrp="1"/>
          </p:cNvSpPr>
          <p:nvPr>
            <p:ph type="body" sz="quarter" idx="11"/>
          </p:nvPr>
        </p:nvSpPr>
        <p:spPr>
          <a:xfrm>
            <a:off x="4771438" y="2483555"/>
            <a:ext cx="5193829" cy="2426753"/>
          </a:xfrm>
          <a:solidFill>
            <a:srgbClr val="FDFBF7"/>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Google Shape;99;p13">
            <a:extLst>
              <a:ext uri="{FF2B5EF4-FFF2-40B4-BE49-F238E27FC236}">
                <a16:creationId xmlns:a16="http://schemas.microsoft.com/office/drawing/2014/main" id="{9E82FBE4-8AC6-C94C-9100-5DCCC0F8E118}"/>
              </a:ext>
            </a:extLst>
          </p:cNvPr>
          <p:cNvSpPr txBox="1"/>
          <p:nvPr userDrawn="1"/>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hanks" userDrawn="1">
  <p:cSld name="Picture Title">
    <p:spTree>
      <p:nvGrpSpPr>
        <p:cNvPr id="1" name="Shape 297"/>
        <p:cNvGrpSpPr/>
        <p:nvPr/>
      </p:nvGrpSpPr>
      <p:grpSpPr>
        <a:xfrm>
          <a:off x="0" y="0"/>
          <a:ext cx="0" cy="0"/>
          <a:chOff x="0" y="0"/>
          <a:chExt cx="0" cy="0"/>
        </a:xfrm>
      </p:grpSpPr>
      <p:sp>
        <p:nvSpPr>
          <p:cNvPr id="298" name="Google Shape;298;p35"/>
          <p:cNvSpPr txBox="1">
            <a:spLocks noGrp="1"/>
          </p:cNvSpPr>
          <p:nvPr>
            <p:ph type="ctrTitle" hasCustomPrompt="1"/>
          </p:nvPr>
        </p:nvSpPr>
        <p:spPr>
          <a:xfrm>
            <a:off x="1200497" y="2545348"/>
            <a:ext cx="4534260" cy="1329699"/>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r>
              <a:rPr lang="en-CA"/>
              <a:t>Click to add title</a:t>
            </a:r>
            <a:endParaRPr/>
          </a:p>
        </p:txBody>
      </p:sp>
      <p:sp>
        <p:nvSpPr>
          <p:cNvPr id="299" name="Google Shape;299;p35"/>
          <p:cNvSpPr txBox="1">
            <a:spLocks noGrp="1"/>
          </p:cNvSpPr>
          <p:nvPr>
            <p:ph type="subTitle" idx="1"/>
          </p:nvPr>
        </p:nvSpPr>
        <p:spPr>
          <a:xfrm>
            <a:off x="1200495" y="4108124"/>
            <a:ext cx="4534252" cy="940401"/>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cxnSp>
        <p:nvCxnSpPr>
          <p:cNvPr id="301" name="Google Shape;301;p35"/>
          <p:cNvCxnSpPr/>
          <p:nvPr/>
        </p:nvCxnSpPr>
        <p:spPr>
          <a:xfrm>
            <a:off x="723033" y="1658229"/>
            <a:ext cx="0" cy="3961200"/>
          </a:xfrm>
          <a:prstGeom prst="straightConnector1">
            <a:avLst/>
          </a:prstGeom>
          <a:noFill/>
          <a:ln w="114300" cap="flat" cmpd="sng">
            <a:solidFill>
              <a:schemeClr val="accent1"/>
            </a:solidFill>
            <a:prstDash val="solid"/>
            <a:round/>
            <a:headEnd type="none" w="med" len="med"/>
            <a:tailEnd type="none" w="med" len="med"/>
          </a:ln>
        </p:spPr>
      </p:cxnSp>
      <p:sp>
        <p:nvSpPr>
          <p:cNvPr id="6" name="Google Shape;374;p46">
            <a:extLst>
              <a:ext uri="{FF2B5EF4-FFF2-40B4-BE49-F238E27FC236}">
                <a16:creationId xmlns:a16="http://schemas.microsoft.com/office/drawing/2014/main" id="{817DC0A0-643F-334E-B1FF-C5BCF5785F27}"/>
              </a:ext>
            </a:extLst>
          </p:cNvPr>
          <p:cNvSpPr/>
          <p:nvPr userDrawn="1"/>
        </p:nvSpPr>
        <p:spPr>
          <a:xfrm>
            <a:off x="6498067" y="949800"/>
            <a:ext cx="5761200" cy="47144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sp>
        <p:nvSpPr>
          <p:cNvPr id="3" name="Picture Placeholder 2">
            <a:extLst>
              <a:ext uri="{FF2B5EF4-FFF2-40B4-BE49-F238E27FC236}">
                <a16:creationId xmlns:a16="http://schemas.microsoft.com/office/drawing/2014/main" id="{755A36CB-DD8F-2044-9A61-020675E40B6B}"/>
              </a:ext>
            </a:extLst>
          </p:cNvPr>
          <p:cNvSpPr>
            <a:spLocks noGrp="1"/>
          </p:cNvSpPr>
          <p:nvPr>
            <p:ph type="pic" sz="quarter" idx="10"/>
          </p:nvPr>
        </p:nvSpPr>
        <p:spPr>
          <a:xfrm>
            <a:off x="7101306" y="1243250"/>
            <a:ext cx="5090695" cy="4127500"/>
          </a:xfrm>
        </p:spPr>
        <p:txBody>
          <a:bodyPr/>
          <a:lstStyle>
            <a:lvl1pPr marL="152396" indent="0">
              <a:buNone/>
              <a:defRPr/>
            </a:lvl1pPr>
          </a:lstStyle>
          <a:p>
            <a:endParaRPr lang="en-US" dirty="0"/>
          </a:p>
        </p:txBody>
      </p:sp>
      <p:cxnSp>
        <p:nvCxnSpPr>
          <p:cNvPr id="9" name="Google Shape;12;p2">
            <a:extLst>
              <a:ext uri="{FF2B5EF4-FFF2-40B4-BE49-F238E27FC236}">
                <a16:creationId xmlns:a16="http://schemas.microsoft.com/office/drawing/2014/main" id="{7B7A7452-ADDF-9D4F-9198-C889CE446FB2}"/>
              </a:ext>
            </a:extLst>
          </p:cNvPr>
          <p:cNvCxnSpPr/>
          <p:nvPr userDrawn="1"/>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hanks" preserve="1" userDrawn="1">
  <p:cSld name="1_Thanks">
    <p:spTree>
      <p:nvGrpSpPr>
        <p:cNvPr id="1" name="Shape 297"/>
        <p:cNvGrpSpPr/>
        <p:nvPr/>
      </p:nvGrpSpPr>
      <p:grpSpPr>
        <a:xfrm>
          <a:off x="0" y="0"/>
          <a:ext cx="0" cy="0"/>
          <a:chOff x="0" y="0"/>
          <a:chExt cx="0" cy="0"/>
        </a:xfrm>
      </p:grpSpPr>
      <p:sp>
        <p:nvSpPr>
          <p:cNvPr id="6" name="Google Shape;374;p46">
            <a:extLst>
              <a:ext uri="{FF2B5EF4-FFF2-40B4-BE49-F238E27FC236}">
                <a16:creationId xmlns:a16="http://schemas.microsoft.com/office/drawing/2014/main" id="{817DC0A0-643F-334E-B1FF-C5BCF5785F27}"/>
              </a:ext>
            </a:extLst>
          </p:cNvPr>
          <p:cNvSpPr/>
          <p:nvPr userDrawn="1"/>
        </p:nvSpPr>
        <p:spPr>
          <a:xfrm>
            <a:off x="6498067" y="537960"/>
            <a:ext cx="5090695" cy="6320041"/>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sp>
        <p:nvSpPr>
          <p:cNvPr id="3" name="Picture Placeholder 2">
            <a:extLst>
              <a:ext uri="{FF2B5EF4-FFF2-40B4-BE49-F238E27FC236}">
                <a16:creationId xmlns:a16="http://schemas.microsoft.com/office/drawing/2014/main" id="{755A36CB-DD8F-2044-9A61-020675E40B6B}"/>
              </a:ext>
            </a:extLst>
          </p:cNvPr>
          <p:cNvSpPr>
            <a:spLocks noGrp="1"/>
          </p:cNvSpPr>
          <p:nvPr>
            <p:ph type="pic" sz="quarter" idx="10"/>
          </p:nvPr>
        </p:nvSpPr>
        <p:spPr>
          <a:xfrm>
            <a:off x="7101306" y="1039514"/>
            <a:ext cx="5090695" cy="5818487"/>
          </a:xfrm>
        </p:spPr>
        <p:txBody>
          <a:bodyPr/>
          <a:lstStyle>
            <a:lvl1pPr marL="152396" indent="0">
              <a:buNone/>
              <a:defRPr/>
            </a:lvl1pPr>
          </a:lstStyle>
          <a:p>
            <a:endParaRPr lang="en-US" dirty="0"/>
          </a:p>
        </p:txBody>
      </p:sp>
      <p:sp>
        <p:nvSpPr>
          <p:cNvPr id="8" name="Google Shape;298;p35">
            <a:extLst>
              <a:ext uri="{FF2B5EF4-FFF2-40B4-BE49-F238E27FC236}">
                <a16:creationId xmlns:a16="http://schemas.microsoft.com/office/drawing/2014/main" id="{03869875-556D-924A-B0EB-946A543EAF81}"/>
              </a:ext>
            </a:extLst>
          </p:cNvPr>
          <p:cNvSpPr txBox="1">
            <a:spLocks noGrp="1"/>
          </p:cNvSpPr>
          <p:nvPr>
            <p:ph type="ctrTitle" hasCustomPrompt="1"/>
          </p:nvPr>
        </p:nvSpPr>
        <p:spPr>
          <a:xfrm>
            <a:off x="922705" y="1039514"/>
            <a:ext cx="4534260" cy="1125169"/>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4267">
                <a:solidFill>
                  <a:schemeClr val="accent1"/>
                </a:solidFill>
              </a:defRPr>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r>
              <a:rPr lang="en-CA"/>
              <a:t>Click to add title</a:t>
            </a:r>
            <a:endParaRPr/>
          </a:p>
        </p:txBody>
      </p:sp>
      <p:sp>
        <p:nvSpPr>
          <p:cNvPr id="10" name="Google Shape;299;p35">
            <a:extLst>
              <a:ext uri="{FF2B5EF4-FFF2-40B4-BE49-F238E27FC236}">
                <a16:creationId xmlns:a16="http://schemas.microsoft.com/office/drawing/2014/main" id="{3DB1D3AA-47FE-FB42-ABEE-9B7366A5270D}"/>
              </a:ext>
            </a:extLst>
          </p:cNvPr>
          <p:cNvSpPr txBox="1">
            <a:spLocks noGrp="1"/>
          </p:cNvSpPr>
          <p:nvPr>
            <p:ph type="subTitle" idx="1"/>
          </p:nvPr>
        </p:nvSpPr>
        <p:spPr>
          <a:xfrm>
            <a:off x="922703" y="2164684"/>
            <a:ext cx="4534252" cy="940401"/>
          </a:xfrm>
          <a:prstGeom prst="rect">
            <a:avLst/>
          </a:prstGeom>
          <a:noFill/>
          <a:ln>
            <a:noFill/>
          </a:ln>
        </p:spPr>
        <p:txBody>
          <a:bodyPr spcFirstLastPara="1" wrap="square" lIns="0"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11" name="Text Placeholder 9">
            <a:extLst>
              <a:ext uri="{FF2B5EF4-FFF2-40B4-BE49-F238E27FC236}">
                <a16:creationId xmlns:a16="http://schemas.microsoft.com/office/drawing/2014/main" id="{DB3633D3-CE8D-5C47-BD4C-8B875B1DC4CF}"/>
              </a:ext>
            </a:extLst>
          </p:cNvPr>
          <p:cNvSpPr>
            <a:spLocks noGrp="1"/>
          </p:cNvSpPr>
          <p:nvPr>
            <p:ph type="body" sz="quarter" idx="11"/>
          </p:nvPr>
        </p:nvSpPr>
        <p:spPr>
          <a:xfrm>
            <a:off x="922703" y="3289852"/>
            <a:ext cx="4534252" cy="2320973"/>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Google Shape;11;p2">
            <a:extLst>
              <a:ext uri="{FF2B5EF4-FFF2-40B4-BE49-F238E27FC236}">
                <a16:creationId xmlns:a16="http://schemas.microsoft.com/office/drawing/2014/main" id="{1C359DD5-5C22-414F-B35F-A158F1206134}"/>
              </a:ext>
            </a:extLst>
          </p:cNvPr>
          <p:cNvCxnSpPr>
            <a:cxnSpLocks/>
          </p:cNvCxnSpPr>
          <p:nvPr userDrawn="1"/>
        </p:nvCxnSpPr>
        <p:spPr>
          <a:xfrm>
            <a:off x="922703" y="537959"/>
            <a:ext cx="852083" cy="0"/>
          </a:xfrm>
          <a:prstGeom prst="straightConnector1">
            <a:avLst/>
          </a:prstGeom>
          <a:noFill/>
          <a:ln w="381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6855484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ext 6" userDrawn="1">
  <p:cSld name="TITLE_ONLY_1_1_1_1">
    <p:spTree>
      <p:nvGrpSpPr>
        <p:cNvPr id="1" name="Shape 273"/>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07F40F2-7BDC-F945-8662-9CA4EA9C12CE}"/>
              </a:ext>
            </a:extLst>
          </p:cNvPr>
          <p:cNvSpPr>
            <a:spLocks noGrp="1"/>
          </p:cNvSpPr>
          <p:nvPr>
            <p:ph type="pic" sz="quarter" idx="10"/>
          </p:nvPr>
        </p:nvSpPr>
        <p:spPr>
          <a:xfrm>
            <a:off x="0" y="0"/>
            <a:ext cx="12192000" cy="6858000"/>
          </a:xfrm>
        </p:spPr>
        <p:txBody>
          <a:bodyPr/>
          <a:lstStyle>
            <a:lvl1pPr marL="152396" indent="0">
              <a:buNone/>
              <a:defRPr/>
            </a:lvl1pPr>
          </a:lstStyle>
          <a:p>
            <a:endParaRPr lang="en-US" dirty="0"/>
          </a:p>
        </p:txBody>
      </p:sp>
      <p:sp>
        <p:nvSpPr>
          <p:cNvPr id="274" name="Google Shape;274;p31"/>
          <p:cNvSpPr txBox="1">
            <a:spLocks noGrp="1"/>
          </p:cNvSpPr>
          <p:nvPr>
            <p:ph type="title"/>
          </p:nvPr>
        </p:nvSpPr>
        <p:spPr>
          <a:xfrm>
            <a:off x="1297432" y="800319"/>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6" name="Google Shape;276;p3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7" name="Google Shape;277;p3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6" name="Google Shape;11;p2">
            <a:extLst>
              <a:ext uri="{FF2B5EF4-FFF2-40B4-BE49-F238E27FC236}">
                <a16:creationId xmlns:a16="http://schemas.microsoft.com/office/drawing/2014/main" id="{00A9146E-9857-DA49-B248-27B1325E5BF5}"/>
              </a:ext>
            </a:extLst>
          </p:cNvPr>
          <p:cNvCxnSpPr>
            <a:cxnSpLocks/>
          </p:cNvCxnSpPr>
          <p:nvPr userDrawn="1"/>
        </p:nvCxnSpPr>
        <p:spPr>
          <a:xfrm>
            <a:off x="831065" y="985514"/>
            <a:ext cx="0" cy="1838711"/>
          </a:xfrm>
          <a:prstGeom prst="straightConnector1">
            <a:avLst/>
          </a:prstGeom>
          <a:noFill/>
          <a:ln w="38100" cap="flat" cmpd="sng">
            <a:solidFill>
              <a:schemeClr val="accent1"/>
            </a:solidFill>
            <a:prstDash val="solid"/>
            <a:round/>
            <a:headEnd type="none" w="med" len="med"/>
            <a:tailEnd type="none" w="med" len="med"/>
          </a:ln>
        </p:spPr>
      </p:cxn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One column text" userDrawn="1">
  <p:cSld name="ONE_COLUMN_TEXT">
    <p:spTree>
      <p:nvGrpSpPr>
        <p:cNvPr id="1" name="Shape 43"/>
        <p:cNvGrpSpPr/>
        <p:nvPr/>
      </p:nvGrpSpPr>
      <p:grpSpPr>
        <a:xfrm>
          <a:off x="0" y="0"/>
          <a:ext cx="0" cy="0"/>
          <a:chOff x="0" y="0"/>
          <a:chExt cx="0" cy="0"/>
        </a:xfrm>
      </p:grpSpPr>
      <p:sp>
        <p:nvSpPr>
          <p:cNvPr id="48" name="Google Shape;48;p7"/>
          <p:cNvSpPr txBox="1">
            <a:spLocks noGrp="1"/>
          </p:cNvSpPr>
          <p:nvPr>
            <p:ph type="title" idx="3"/>
          </p:nvPr>
        </p:nvSpPr>
        <p:spPr>
          <a:xfrm>
            <a:off x="950968" y="1113786"/>
            <a:ext cx="2953560" cy="1849332"/>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9" name="Google Shape;49;p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0" name="Google Shape;50;p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9" name="Picture Placeholder 2">
            <a:extLst>
              <a:ext uri="{FF2B5EF4-FFF2-40B4-BE49-F238E27FC236}">
                <a16:creationId xmlns:a16="http://schemas.microsoft.com/office/drawing/2014/main" id="{D397AD74-CEBF-3641-9193-032A78AED1A8}"/>
              </a:ext>
            </a:extLst>
          </p:cNvPr>
          <p:cNvSpPr>
            <a:spLocks noGrp="1"/>
          </p:cNvSpPr>
          <p:nvPr>
            <p:ph type="pic" sz="quarter" idx="10"/>
          </p:nvPr>
        </p:nvSpPr>
        <p:spPr>
          <a:xfrm>
            <a:off x="4151453" y="1496999"/>
            <a:ext cx="4490015" cy="4012339"/>
          </a:xfrm>
        </p:spPr>
        <p:txBody>
          <a:bodyPr/>
          <a:lstStyle>
            <a:lvl1pPr marL="152396" indent="0">
              <a:buNone/>
              <a:defRPr/>
            </a:lvl1pPr>
          </a:lstStyle>
          <a:p>
            <a:endParaRPr lang="en-US" dirty="0"/>
          </a:p>
        </p:txBody>
      </p:sp>
      <p:sp>
        <p:nvSpPr>
          <p:cNvPr id="10" name="Google Shape;122;p17">
            <a:extLst>
              <a:ext uri="{FF2B5EF4-FFF2-40B4-BE49-F238E27FC236}">
                <a16:creationId xmlns:a16="http://schemas.microsoft.com/office/drawing/2014/main" id="{2AE7DB80-4CF7-B246-8E34-FC0BD018B758}"/>
              </a:ext>
            </a:extLst>
          </p:cNvPr>
          <p:cNvSpPr txBox="1">
            <a:spLocks noGrp="1"/>
          </p:cNvSpPr>
          <p:nvPr>
            <p:ph type="subTitle" idx="1"/>
          </p:nvPr>
        </p:nvSpPr>
        <p:spPr>
          <a:xfrm>
            <a:off x="8888390" y="3316539"/>
            <a:ext cx="2624561" cy="2192799"/>
          </a:xfrm>
          <a:prstGeom prst="rect">
            <a:avLst/>
          </a:prstGeom>
          <a:noFill/>
          <a:ln>
            <a:noFill/>
          </a:ln>
        </p:spPr>
        <p:txBody>
          <a:bodyPr spcFirstLastPara="1" wrap="square" lIns="91425" tIns="182875" rIns="91425" bIns="0" anchor="t" anchorCtr="0">
            <a:noAutofit/>
          </a:bodyPr>
          <a:lstStyle>
            <a:lvl1pPr marL="152396" marR="67732" lvl="0" indent="0" algn="l" rtl="0">
              <a:lnSpc>
                <a:spcPct val="100000"/>
              </a:lnSpc>
              <a:spcBef>
                <a:spcPts val="0"/>
              </a:spcBef>
              <a:spcAft>
                <a:spcPts val="0"/>
              </a:spcAft>
              <a:buClr>
                <a:schemeClr val="dk1"/>
              </a:buClr>
              <a:buSzPts val="1400"/>
              <a:buNone/>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cxnSp>
        <p:nvCxnSpPr>
          <p:cNvPr id="11" name="Google Shape;397;p48">
            <a:hlinkClick r:id="" action="ppaction://hlinkshowjump?jump=nextslide"/>
            <a:extLst>
              <a:ext uri="{FF2B5EF4-FFF2-40B4-BE49-F238E27FC236}">
                <a16:creationId xmlns:a16="http://schemas.microsoft.com/office/drawing/2014/main" id="{C2FD79D2-6D7B-2646-B5C0-D184F1B24CBB}"/>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2" name="Google Shape;398;p48">
            <a:hlinkClick r:id="" action="ppaction://hlinkshowjump?jump=previousslide"/>
            <a:extLst>
              <a:ext uri="{FF2B5EF4-FFF2-40B4-BE49-F238E27FC236}">
                <a16:creationId xmlns:a16="http://schemas.microsoft.com/office/drawing/2014/main" id="{5E325DC1-CD62-9A4B-926F-C424B6BD95AC}"/>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userDrawn="1">
  <p:cSld name="TITLE_ONLY">
    <p:spTree>
      <p:nvGrpSpPr>
        <p:cNvPr id="1" name="Shape 36"/>
        <p:cNvGrpSpPr/>
        <p:nvPr/>
      </p:nvGrpSpPr>
      <p:grpSpPr>
        <a:xfrm>
          <a:off x="0" y="0"/>
          <a:ext cx="0" cy="0"/>
          <a:chOff x="0" y="0"/>
          <a:chExt cx="0" cy="0"/>
        </a:xfrm>
      </p:grpSpPr>
      <p:sp>
        <p:nvSpPr>
          <p:cNvPr id="40" name="Google Shape;40;p6"/>
          <p:cNvSpPr txBox="1">
            <a:spLocks noGrp="1"/>
          </p:cNvSpPr>
          <p:nvPr>
            <p:ph type="title" idx="3"/>
          </p:nvPr>
        </p:nvSpPr>
        <p:spPr>
          <a:xfrm>
            <a:off x="1961200" y="573647"/>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1" name="Google Shape;41;p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42" name="Google Shape;42;p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3" name="Picture Placeholder 2">
            <a:extLst>
              <a:ext uri="{FF2B5EF4-FFF2-40B4-BE49-F238E27FC236}">
                <a16:creationId xmlns:a16="http://schemas.microsoft.com/office/drawing/2014/main" id="{A57A446D-C4EF-4F44-91B1-BF8AC8C19FB4}"/>
              </a:ext>
            </a:extLst>
          </p:cNvPr>
          <p:cNvSpPr>
            <a:spLocks noGrp="1"/>
          </p:cNvSpPr>
          <p:nvPr>
            <p:ph type="pic" sz="quarter" idx="10"/>
          </p:nvPr>
        </p:nvSpPr>
        <p:spPr>
          <a:xfrm>
            <a:off x="893806" y="1496999"/>
            <a:ext cx="10404388" cy="4012339"/>
          </a:xfrm>
        </p:spPr>
        <p:txBody>
          <a:bodyPr/>
          <a:lstStyle>
            <a:lvl1pPr marL="152396" indent="0">
              <a:buNone/>
              <a:defRPr/>
            </a:lvl1pPr>
          </a:lstStyle>
          <a:p>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410267" y="2407253"/>
            <a:ext cx="4231200" cy="1472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 name="Google Shape;15;p3"/>
          <p:cNvSpPr txBox="1">
            <a:spLocks noGrp="1"/>
          </p:cNvSpPr>
          <p:nvPr>
            <p:ph type="title" idx="2" hasCustomPrompt="1"/>
          </p:nvPr>
        </p:nvSpPr>
        <p:spPr>
          <a:xfrm>
            <a:off x="4410268" y="1284853"/>
            <a:ext cx="2298800" cy="1052467"/>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6" name="Google Shape;16;p3"/>
          <p:cNvSpPr txBox="1">
            <a:spLocks noGrp="1"/>
          </p:cNvSpPr>
          <p:nvPr>
            <p:ph type="subTitle" idx="1"/>
          </p:nvPr>
        </p:nvSpPr>
        <p:spPr>
          <a:xfrm>
            <a:off x="4398645" y="3956552"/>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7" name="Google Shape;17;p3"/>
          <p:cNvCxnSpPr/>
          <p:nvPr/>
        </p:nvCxnSpPr>
        <p:spPr>
          <a:xfrm>
            <a:off x="3898967" y="1264420"/>
            <a:ext cx="0" cy="3948400"/>
          </a:xfrm>
          <a:prstGeom prst="straightConnector1">
            <a:avLst/>
          </a:prstGeom>
          <a:noFill/>
          <a:ln w="76200" cap="flat" cmpd="sng">
            <a:solidFill>
              <a:schemeClr val="accent1"/>
            </a:solidFill>
            <a:prstDash val="solid"/>
            <a:round/>
            <a:headEnd type="none" w="med" len="med"/>
            <a:tailEnd type="none" w="med" len="med"/>
          </a:ln>
        </p:spPr>
      </p:cxnSp>
      <p:cxnSp>
        <p:nvCxnSpPr>
          <p:cNvPr id="18" name="Google Shape;18;p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Main point" userDrawn="1">
  <p:cSld name="MAIN_POINT">
    <p:spTree>
      <p:nvGrpSpPr>
        <p:cNvPr id="1" name="Shape 51"/>
        <p:cNvGrpSpPr/>
        <p:nvPr/>
      </p:nvGrpSpPr>
      <p:grpSpPr>
        <a:xfrm>
          <a:off x="0" y="0"/>
          <a:ext cx="0" cy="0"/>
          <a:chOff x="0" y="0"/>
          <a:chExt cx="0" cy="0"/>
        </a:xfrm>
      </p:grpSpPr>
      <p:sp>
        <p:nvSpPr>
          <p:cNvPr id="52" name="Google Shape;52;p8"/>
          <p:cNvSpPr/>
          <p:nvPr/>
        </p:nvSpPr>
        <p:spPr>
          <a:xfrm>
            <a:off x="1541000" y="1656000"/>
            <a:ext cx="9110000" cy="298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sp>
        <p:nvSpPr>
          <p:cNvPr id="53" name="Google Shape;53;p8"/>
          <p:cNvSpPr txBox="1">
            <a:spLocks noGrp="1"/>
          </p:cNvSpPr>
          <p:nvPr>
            <p:ph type="title"/>
          </p:nvPr>
        </p:nvSpPr>
        <p:spPr>
          <a:xfrm>
            <a:off x="2356400" y="2582787"/>
            <a:ext cx="7479200" cy="1195200"/>
          </a:xfrm>
          <a:prstGeom prst="rect">
            <a:avLst/>
          </a:prstGeom>
        </p:spPr>
        <p:txBody>
          <a:bodyPr spcFirstLastPara="1" wrap="square" lIns="91425" tIns="201150" rIns="91425" bIns="91425" anchor="t" anchorCtr="0">
            <a:noAutofit/>
          </a:bodyPr>
          <a:lstStyle>
            <a:lvl1pPr lvl="0" rtl="0">
              <a:spcBef>
                <a:spcPts val="0"/>
              </a:spcBef>
              <a:spcAft>
                <a:spcPts val="0"/>
              </a:spcAft>
              <a:buSzPts val="2800"/>
              <a:buFont typeface="Josefin Sans"/>
              <a:buNone/>
              <a:defRPr sz="6933"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57" name="Google Shape;57;p8"/>
          <p:cNvCxnSpPr/>
          <p:nvPr/>
        </p:nvCxnSpPr>
        <p:spPr>
          <a:xfrm rot="10800000">
            <a:off x="2912117" y="2490400"/>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58" name="Google Shape;58;p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9" name="Google Shape;59;p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0" name="Google Shape;397;p48">
            <a:hlinkClick r:id="" action="ppaction://hlinkshowjump?jump=nextslide"/>
            <a:extLst>
              <a:ext uri="{FF2B5EF4-FFF2-40B4-BE49-F238E27FC236}">
                <a16:creationId xmlns:a16="http://schemas.microsoft.com/office/drawing/2014/main" id="{17440151-ACEF-8045-B7C0-4112234CC2B9}"/>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58DD6CD4-C100-1A41-A5E4-5F6B9D270721}"/>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ackground 1" userDrawn="1">
  <p:cSld name="CUSTOM_8_1">
    <p:spTree>
      <p:nvGrpSpPr>
        <p:cNvPr id="1" name="Shape 306"/>
        <p:cNvGrpSpPr/>
        <p:nvPr/>
      </p:nvGrpSpPr>
      <p:grpSpPr>
        <a:xfrm>
          <a:off x="0" y="0"/>
          <a:ext cx="0" cy="0"/>
          <a:chOff x="0" y="0"/>
          <a:chExt cx="0" cy="0"/>
        </a:xfrm>
      </p:grpSpPr>
      <p:sp>
        <p:nvSpPr>
          <p:cNvPr id="307" name="Google Shape;307;p37"/>
          <p:cNvSpPr/>
          <p:nvPr/>
        </p:nvSpPr>
        <p:spPr>
          <a:xfrm>
            <a:off x="2334062" y="1612782"/>
            <a:ext cx="3283519" cy="3632436"/>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 name="Google Shape;298;p35">
            <a:extLst>
              <a:ext uri="{FF2B5EF4-FFF2-40B4-BE49-F238E27FC236}">
                <a16:creationId xmlns:a16="http://schemas.microsoft.com/office/drawing/2014/main" id="{93A80278-D1E1-6343-B79D-C996B5C16B30}"/>
              </a:ext>
            </a:extLst>
          </p:cNvPr>
          <p:cNvSpPr txBox="1">
            <a:spLocks noGrp="1"/>
          </p:cNvSpPr>
          <p:nvPr>
            <p:ph type="ctrTitle" hasCustomPrompt="1"/>
          </p:nvPr>
        </p:nvSpPr>
        <p:spPr>
          <a:xfrm>
            <a:off x="6787211" y="2545348"/>
            <a:ext cx="4534260" cy="1329699"/>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solidFill>
                  <a:schemeClr val="accent1"/>
                </a:solidFill>
              </a:defRPr>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r>
              <a:rPr lang="en-CA"/>
              <a:t>Click to add title</a:t>
            </a:r>
            <a:endParaRPr/>
          </a:p>
        </p:txBody>
      </p:sp>
      <p:sp>
        <p:nvSpPr>
          <p:cNvPr id="6" name="Google Shape;299;p35">
            <a:extLst>
              <a:ext uri="{FF2B5EF4-FFF2-40B4-BE49-F238E27FC236}">
                <a16:creationId xmlns:a16="http://schemas.microsoft.com/office/drawing/2014/main" id="{1511DD16-82CA-8141-98F7-F4CFB90D9346}"/>
              </a:ext>
            </a:extLst>
          </p:cNvPr>
          <p:cNvSpPr txBox="1">
            <a:spLocks noGrp="1"/>
          </p:cNvSpPr>
          <p:nvPr>
            <p:ph type="subTitle" idx="1"/>
          </p:nvPr>
        </p:nvSpPr>
        <p:spPr>
          <a:xfrm>
            <a:off x="6787210" y="4108124"/>
            <a:ext cx="4534252" cy="940401"/>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7" name="Picture Placeholder 2">
            <a:extLst>
              <a:ext uri="{FF2B5EF4-FFF2-40B4-BE49-F238E27FC236}">
                <a16:creationId xmlns:a16="http://schemas.microsoft.com/office/drawing/2014/main" id="{3F974004-885F-5442-BCC7-DE727B01A97C}"/>
              </a:ext>
            </a:extLst>
          </p:cNvPr>
          <p:cNvSpPr>
            <a:spLocks noGrp="1"/>
          </p:cNvSpPr>
          <p:nvPr>
            <p:ph type="pic" sz="quarter" idx="10"/>
          </p:nvPr>
        </p:nvSpPr>
        <p:spPr>
          <a:xfrm>
            <a:off x="1111700" y="0"/>
            <a:ext cx="4135491" cy="4552709"/>
          </a:xfrm>
        </p:spPr>
        <p:txBody>
          <a:bodyPr/>
          <a:lstStyle>
            <a:lvl1pPr marL="152396" indent="0">
              <a:buNone/>
              <a:defRPr/>
            </a:lvl1pPr>
          </a:lstStyle>
          <a:p>
            <a:endParaRPr lang="en-US" dirty="0"/>
          </a:p>
        </p:txBody>
      </p:sp>
      <p:cxnSp>
        <p:nvCxnSpPr>
          <p:cNvPr id="8" name="Google Shape;397;p48">
            <a:hlinkClick r:id="" action="ppaction://hlinkshowjump?jump=nextslide"/>
            <a:extLst>
              <a:ext uri="{FF2B5EF4-FFF2-40B4-BE49-F238E27FC236}">
                <a16:creationId xmlns:a16="http://schemas.microsoft.com/office/drawing/2014/main" id="{D4F9570E-8CF2-B643-B5F4-FA858511A3C7}"/>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9" name="Google Shape;398;p48">
            <a:hlinkClick r:id="" action="ppaction://hlinkshowjump?jump=previousslide"/>
            <a:extLst>
              <a:ext uri="{FF2B5EF4-FFF2-40B4-BE49-F238E27FC236}">
                <a16:creationId xmlns:a16="http://schemas.microsoft.com/office/drawing/2014/main" id="{0FBB4F2D-D76A-1D4F-8EBD-376A927ED16E}"/>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0" name="Google Shape;108;p14">
            <a:extLst>
              <a:ext uri="{FF2B5EF4-FFF2-40B4-BE49-F238E27FC236}">
                <a16:creationId xmlns:a16="http://schemas.microsoft.com/office/drawing/2014/main" id="{AAB3D73B-62B7-8346-8357-BFF478A98A67}"/>
              </a:ext>
            </a:extLst>
          </p:cNvPr>
          <p:cNvSpPr txBox="1"/>
          <p:nvPr userDrawn="1"/>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ackground 1" preserve="1" userDrawn="1">
  <p:cSld name="1_Background 1">
    <p:spTree>
      <p:nvGrpSpPr>
        <p:cNvPr id="1" name="Shape 306"/>
        <p:cNvGrpSpPr/>
        <p:nvPr/>
      </p:nvGrpSpPr>
      <p:grpSpPr>
        <a:xfrm>
          <a:off x="0" y="0"/>
          <a:ext cx="0" cy="0"/>
          <a:chOff x="0" y="0"/>
          <a:chExt cx="0" cy="0"/>
        </a:xfrm>
      </p:grpSpPr>
      <p:sp>
        <p:nvSpPr>
          <p:cNvPr id="307" name="Google Shape;307;p37"/>
          <p:cNvSpPr/>
          <p:nvPr/>
        </p:nvSpPr>
        <p:spPr>
          <a:xfrm>
            <a:off x="1482091" y="692510"/>
            <a:ext cx="4135491" cy="4552708"/>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 name="Google Shape;298;p35">
            <a:extLst>
              <a:ext uri="{FF2B5EF4-FFF2-40B4-BE49-F238E27FC236}">
                <a16:creationId xmlns:a16="http://schemas.microsoft.com/office/drawing/2014/main" id="{93A80278-D1E1-6343-B79D-C996B5C16B30}"/>
              </a:ext>
            </a:extLst>
          </p:cNvPr>
          <p:cNvSpPr txBox="1">
            <a:spLocks noGrp="1"/>
          </p:cNvSpPr>
          <p:nvPr>
            <p:ph type="ctrTitle" hasCustomPrompt="1"/>
          </p:nvPr>
        </p:nvSpPr>
        <p:spPr>
          <a:xfrm>
            <a:off x="6787211" y="1039514"/>
            <a:ext cx="4534260" cy="1125169"/>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4267">
                <a:solidFill>
                  <a:schemeClr val="accent1"/>
                </a:solidFill>
              </a:defRPr>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r>
              <a:rPr lang="en-CA"/>
              <a:t>Click to add title</a:t>
            </a:r>
            <a:endParaRPr/>
          </a:p>
        </p:txBody>
      </p:sp>
      <p:sp>
        <p:nvSpPr>
          <p:cNvPr id="6" name="Google Shape;299;p35">
            <a:extLst>
              <a:ext uri="{FF2B5EF4-FFF2-40B4-BE49-F238E27FC236}">
                <a16:creationId xmlns:a16="http://schemas.microsoft.com/office/drawing/2014/main" id="{1511DD16-82CA-8141-98F7-F4CFB90D9346}"/>
              </a:ext>
            </a:extLst>
          </p:cNvPr>
          <p:cNvSpPr txBox="1">
            <a:spLocks noGrp="1"/>
          </p:cNvSpPr>
          <p:nvPr>
            <p:ph type="subTitle" idx="1"/>
          </p:nvPr>
        </p:nvSpPr>
        <p:spPr>
          <a:xfrm>
            <a:off x="6787210" y="2164684"/>
            <a:ext cx="4534252" cy="940401"/>
          </a:xfrm>
          <a:prstGeom prst="rect">
            <a:avLst/>
          </a:prstGeom>
          <a:noFill/>
          <a:ln>
            <a:noFill/>
          </a:ln>
        </p:spPr>
        <p:txBody>
          <a:bodyPr spcFirstLastPara="1" wrap="square" lIns="0"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7" name="Picture Placeholder 2">
            <a:extLst>
              <a:ext uri="{FF2B5EF4-FFF2-40B4-BE49-F238E27FC236}">
                <a16:creationId xmlns:a16="http://schemas.microsoft.com/office/drawing/2014/main" id="{3F974004-885F-5442-BCC7-DE727B01A97C}"/>
              </a:ext>
            </a:extLst>
          </p:cNvPr>
          <p:cNvSpPr>
            <a:spLocks noGrp="1"/>
          </p:cNvSpPr>
          <p:nvPr>
            <p:ph type="pic" sz="quarter" idx="10"/>
          </p:nvPr>
        </p:nvSpPr>
        <p:spPr>
          <a:xfrm>
            <a:off x="659967" y="946169"/>
            <a:ext cx="4587224" cy="4045387"/>
          </a:xfrm>
        </p:spPr>
        <p:txBody>
          <a:bodyPr/>
          <a:lstStyle>
            <a:lvl1pPr marL="152396" indent="0">
              <a:buNone/>
              <a:defRPr/>
            </a:lvl1pPr>
          </a:lstStyle>
          <a:p>
            <a:endParaRPr lang="en-US" dirty="0"/>
          </a:p>
        </p:txBody>
      </p:sp>
      <p:cxnSp>
        <p:nvCxnSpPr>
          <p:cNvPr id="8" name="Google Shape;397;p48">
            <a:hlinkClick r:id="" action="ppaction://hlinkshowjump?jump=nextslide"/>
            <a:extLst>
              <a:ext uri="{FF2B5EF4-FFF2-40B4-BE49-F238E27FC236}">
                <a16:creationId xmlns:a16="http://schemas.microsoft.com/office/drawing/2014/main" id="{D4F9570E-8CF2-B643-B5F4-FA858511A3C7}"/>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9" name="Google Shape;398;p48">
            <a:hlinkClick r:id="" action="ppaction://hlinkshowjump?jump=previousslide"/>
            <a:extLst>
              <a:ext uri="{FF2B5EF4-FFF2-40B4-BE49-F238E27FC236}">
                <a16:creationId xmlns:a16="http://schemas.microsoft.com/office/drawing/2014/main" id="{0FBB4F2D-D76A-1D4F-8EBD-376A927ED16E}"/>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0" name="Text Placeholder 9">
            <a:extLst>
              <a:ext uri="{FF2B5EF4-FFF2-40B4-BE49-F238E27FC236}">
                <a16:creationId xmlns:a16="http://schemas.microsoft.com/office/drawing/2014/main" id="{6A1357EE-A5B0-2E45-9249-FC0B4D91A193}"/>
              </a:ext>
            </a:extLst>
          </p:cNvPr>
          <p:cNvSpPr>
            <a:spLocks noGrp="1"/>
          </p:cNvSpPr>
          <p:nvPr>
            <p:ph type="body" sz="quarter" idx="11"/>
          </p:nvPr>
        </p:nvSpPr>
        <p:spPr>
          <a:xfrm>
            <a:off x="6787210" y="3289852"/>
            <a:ext cx="4534252" cy="2320973"/>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Google Shape;108;p14">
            <a:extLst>
              <a:ext uri="{FF2B5EF4-FFF2-40B4-BE49-F238E27FC236}">
                <a16:creationId xmlns:a16="http://schemas.microsoft.com/office/drawing/2014/main" id="{064A1F1A-DDB1-6E4C-B88B-BB8198547F4D}"/>
              </a:ext>
            </a:extLst>
          </p:cNvPr>
          <p:cNvSpPr txBox="1"/>
          <p:nvPr userDrawn="1"/>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5781102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Section title and description" userDrawn="1">
  <p:cSld name="SECTION_TITLE_AND_DESCRIPTION">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923267" y="1218400"/>
            <a:ext cx="5062000" cy="654000"/>
          </a:xfrm>
          <a:prstGeom prst="rect">
            <a:avLst/>
          </a:prstGeom>
        </p:spPr>
        <p:txBody>
          <a:bodyPr spcFirstLastPara="1" wrap="square" lIns="91425" tIns="0"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cxnSp>
        <p:nvCxnSpPr>
          <p:cNvPr id="66" name="Google Shape;66;p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7" name="Google Shape;67;p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68" name="Google Shape;68;p9"/>
          <p:cNvCxnSpPr/>
          <p:nvPr/>
        </p:nvCxnSpPr>
        <p:spPr>
          <a:xfrm>
            <a:off x="983467" y="935267"/>
            <a:ext cx="3614000" cy="0"/>
          </a:xfrm>
          <a:prstGeom prst="straightConnector1">
            <a:avLst/>
          </a:prstGeom>
          <a:noFill/>
          <a:ln w="76200" cap="flat" cmpd="sng">
            <a:solidFill>
              <a:schemeClr val="accent1"/>
            </a:solidFill>
            <a:prstDash val="solid"/>
            <a:round/>
            <a:headEnd type="none" w="med" len="med"/>
            <a:tailEnd type="none" w="med" len="med"/>
          </a:ln>
        </p:spPr>
      </p:cxnSp>
      <p:sp>
        <p:nvSpPr>
          <p:cNvPr id="10" name="Text Placeholder 3">
            <a:extLst>
              <a:ext uri="{FF2B5EF4-FFF2-40B4-BE49-F238E27FC236}">
                <a16:creationId xmlns:a16="http://schemas.microsoft.com/office/drawing/2014/main" id="{ACCE9467-8797-304F-A6A3-02D93F91B7EC}"/>
              </a:ext>
            </a:extLst>
          </p:cNvPr>
          <p:cNvSpPr>
            <a:spLocks noGrp="1"/>
          </p:cNvSpPr>
          <p:nvPr>
            <p:ph type="body" sz="quarter" idx="10" hasCustomPrompt="1"/>
          </p:nvPr>
        </p:nvSpPr>
        <p:spPr>
          <a:xfrm>
            <a:off x="6759614" y="1218401"/>
            <a:ext cx="4493585" cy="4403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cxnSp>
        <p:nvCxnSpPr>
          <p:cNvPr id="11" name="Google Shape;397;p48">
            <a:hlinkClick r:id="" action="ppaction://hlinkshowjump?jump=nextslide"/>
            <a:extLst>
              <a:ext uri="{FF2B5EF4-FFF2-40B4-BE49-F238E27FC236}">
                <a16:creationId xmlns:a16="http://schemas.microsoft.com/office/drawing/2014/main" id="{76D6342D-C855-BC49-9886-1713F58D5C25}"/>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2" name="Google Shape;398;p48">
            <a:hlinkClick r:id="" action="ppaction://hlinkshowjump?jump=previousslide"/>
            <a:extLst>
              <a:ext uri="{FF2B5EF4-FFF2-40B4-BE49-F238E27FC236}">
                <a16:creationId xmlns:a16="http://schemas.microsoft.com/office/drawing/2014/main" id="{1D672209-0CE5-2B49-A1CE-6C47D0D7388E}"/>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two columns 1">
  <p:cSld name="CUSTOM_7">
    <p:spTree>
      <p:nvGrpSpPr>
        <p:cNvPr id="1" name="Shape 121"/>
        <p:cNvGrpSpPr/>
        <p:nvPr/>
      </p:nvGrpSpPr>
      <p:grpSpPr>
        <a:xfrm>
          <a:off x="0" y="0"/>
          <a:ext cx="0" cy="0"/>
          <a:chOff x="0" y="0"/>
          <a:chExt cx="0" cy="0"/>
        </a:xfrm>
      </p:grpSpPr>
      <p:sp>
        <p:nvSpPr>
          <p:cNvPr id="122" name="Google Shape;122;p17"/>
          <p:cNvSpPr txBox="1">
            <a:spLocks noGrp="1"/>
          </p:cNvSpPr>
          <p:nvPr>
            <p:ph type="subTitle" idx="1"/>
          </p:nvPr>
        </p:nvSpPr>
        <p:spPr>
          <a:xfrm>
            <a:off x="6690067" y="1581822"/>
            <a:ext cx="3902800" cy="4039977"/>
          </a:xfrm>
          <a:prstGeom prst="rect">
            <a:avLst/>
          </a:prstGeom>
          <a:noFill/>
          <a:ln>
            <a:noFill/>
          </a:ln>
        </p:spPr>
        <p:txBody>
          <a:bodyPr spcFirstLastPara="1" wrap="square" lIns="91425" tIns="182875" rIns="91425" bIns="0" anchor="t" anchorCtr="0">
            <a:noAutofit/>
          </a:bodyPr>
          <a:lstStyle>
            <a:lvl1pPr marR="67732"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3" name="Google Shape;123;p17"/>
          <p:cNvSpPr txBox="1">
            <a:spLocks noGrp="1"/>
          </p:cNvSpPr>
          <p:nvPr>
            <p:ph type="subTitle" idx="2"/>
          </p:nvPr>
        </p:nvSpPr>
        <p:spPr>
          <a:xfrm>
            <a:off x="950967" y="1581822"/>
            <a:ext cx="5628400" cy="4017468"/>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4" name="Google Shape;124;p17"/>
          <p:cNvSpPr txBox="1">
            <a:spLocks noGrp="1"/>
          </p:cNvSpPr>
          <p:nvPr>
            <p:ph type="title"/>
          </p:nvPr>
        </p:nvSpPr>
        <p:spPr>
          <a:xfrm>
            <a:off x="950966" y="635367"/>
            <a:ext cx="96419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5" name="Google Shape;125;p1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6" name="Google Shape;126;p1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7" name="Google Shape;397;p48">
            <a:hlinkClick r:id="" action="ppaction://hlinkshowjump?jump=nextslide"/>
            <a:extLst>
              <a:ext uri="{FF2B5EF4-FFF2-40B4-BE49-F238E27FC236}">
                <a16:creationId xmlns:a16="http://schemas.microsoft.com/office/drawing/2014/main" id="{F9E74296-CA7F-FD40-A413-E72CFD59C98A}"/>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8" name="Google Shape;398;p48">
            <a:hlinkClick r:id="" action="ppaction://hlinkshowjump?jump=previousslide"/>
            <a:extLst>
              <a:ext uri="{FF2B5EF4-FFF2-40B4-BE49-F238E27FC236}">
                <a16:creationId xmlns:a16="http://schemas.microsoft.com/office/drawing/2014/main" id="{28429E48-C514-F34C-9583-5891C5191029}"/>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0490-CF35-C54A-92B1-C948C2F973A4}"/>
              </a:ext>
            </a:extLst>
          </p:cNvPr>
          <p:cNvSpPr>
            <a:spLocks noGrp="1"/>
          </p:cNvSpPr>
          <p:nvPr>
            <p:ph type="title" hasCustomPrompt="1"/>
          </p:nvPr>
        </p:nvSpPr>
        <p:spPr>
          <a:xfrm>
            <a:off x="886848" y="771644"/>
            <a:ext cx="10418304" cy="763600"/>
          </a:xfrm>
        </p:spPr>
        <p:txBody>
          <a:bodyPr/>
          <a:lstStyle/>
          <a:p>
            <a:r>
              <a:rPr lang="en-US"/>
              <a:t>Click to add title</a:t>
            </a:r>
          </a:p>
        </p:txBody>
      </p:sp>
      <p:sp>
        <p:nvSpPr>
          <p:cNvPr id="4" name="Text Placeholder 3">
            <a:extLst>
              <a:ext uri="{FF2B5EF4-FFF2-40B4-BE49-F238E27FC236}">
                <a16:creationId xmlns:a16="http://schemas.microsoft.com/office/drawing/2014/main" id="{D279C061-F115-3F43-B675-3618F3BC7D01}"/>
              </a:ext>
            </a:extLst>
          </p:cNvPr>
          <p:cNvSpPr>
            <a:spLocks noGrp="1"/>
          </p:cNvSpPr>
          <p:nvPr>
            <p:ph type="body" sz="quarter" idx="10" hasCustomPrompt="1"/>
          </p:nvPr>
        </p:nvSpPr>
        <p:spPr>
          <a:xfrm>
            <a:off x="886848" y="1784091"/>
            <a:ext cx="10366352" cy="3837708"/>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cxnSp>
        <p:nvCxnSpPr>
          <p:cNvPr id="5" name="Google Shape;125;p17">
            <a:extLst>
              <a:ext uri="{FF2B5EF4-FFF2-40B4-BE49-F238E27FC236}">
                <a16:creationId xmlns:a16="http://schemas.microsoft.com/office/drawing/2014/main" id="{72093B8F-E900-E648-91ED-DCB927B0CD1D}"/>
              </a:ext>
            </a:extLst>
          </p:cNvPr>
          <p:cNvCxnSpPr/>
          <p:nvPr userDrawn="1"/>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 name="Google Shape;126;p17">
            <a:extLst>
              <a:ext uri="{FF2B5EF4-FFF2-40B4-BE49-F238E27FC236}">
                <a16:creationId xmlns:a16="http://schemas.microsoft.com/office/drawing/2014/main" id="{F553F79E-C267-DC4C-84F6-953A5314A555}"/>
              </a:ext>
            </a:extLst>
          </p:cNvPr>
          <p:cNvSpPr txBox="1"/>
          <p:nvPr userDrawn="1"/>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7" name="Google Shape;397;p48">
            <a:hlinkClick r:id="" action="ppaction://hlinkshowjump?jump=nextslide"/>
            <a:extLst>
              <a:ext uri="{FF2B5EF4-FFF2-40B4-BE49-F238E27FC236}">
                <a16:creationId xmlns:a16="http://schemas.microsoft.com/office/drawing/2014/main" id="{2DE84E8C-203E-1E46-8F39-5A08438CE124}"/>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8" name="Google Shape;398;p48">
            <a:hlinkClick r:id="" action="ppaction://hlinkshowjump?jump=previousslide"/>
            <a:extLst>
              <a:ext uri="{FF2B5EF4-FFF2-40B4-BE49-F238E27FC236}">
                <a16:creationId xmlns:a16="http://schemas.microsoft.com/office/drawing/2014/main" id="{9B261AF4-831A-5F45-B883-5108E1CB4376}"/>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extLst>
      <p:ext uri="{BB962C8B-B14F-4D97-AF65-F5344CB8AC3E}">
        <p14:creationId xmlns:p14="http://schemas.microsoft.com/office/powerpoint/2010/main" val="62256054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three columns " userDrawn="1">
  <p:cSld name="CUSTOM_2">
    <p:spTree>
      <p:nvGrpSpPr>
        <p:cNvPr id="1" name="Shape 141"/>
        <p:cNvGrpSpPr/>
        <p:nvPr/>
      </p:nvGrpSpPr>
      <p:grpSpPr>
        <a:xfrm>
          <a:off x="0" y="0"/>
          <a:ext cx="0" cy="0"/>
          <a:chOff x="0" y="0"/>
          <a:chExt cx="0" cy="0"/>
        </a:xfrm>
      </p:grpSpPr>
      <p:sp>
        <p:nvSpPr>
          <p:cNvPr id="142" name="Google Shape;142;p19"/>
          <p:cNvSpPr txBox="1">
            <a:spLocks noGrp="1"/>
          </p:cNvSpPr>
          <p:nvPr>
            <p:ph type="subTitle" idx="1"/>
          </p:nvPr>
        </p:nvSpPr>
        <p:spPr>
          <a:xfrm>
            <a:off x="1298093" y="4923251"/>
            <a:ext cx="3018000" cy="524800"/>
          </a:xfrm>
          <a:prstGeom prst="rect">
            <a:avLst/>
          </a:prstGeom>
          <a:noFill/>
          <a:ln>
            <a:noFill/>
          </a:ln>
        </p:spPr>
        <p:txBody>
          <a:bodyPr spcFirstLastPara="1" wrap="square" lIns="91425" tIns="182875" rIns="91425" bIns="0" anchor="t" anchorCtr="0">
            <a:noAutofit/>
          </a:bodyPr>
          <a:lstStyle>
            <a:lvl1pPr lvl="0" rtl="0">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3" name="Google Shape;143;p19"/>
          <p:cNvSpPr txBox="1">
            <a:spLocks noGrp="1"/>
          </p:cNvSpPr>
          <p:nvPr>
            <p:ph type="subTitle" idx="2"/>
          </p:nvPr>
        </p:nvSpPr>
        <p:spPr>
          <a:xfrm>
            <a:off x="4586993" y="4923251"/>
            <a:ext cx="3018000" cy="524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4" name="Google Shape;144;p19"/>
          <p:cNvSpPr txBox="1">
            <a:spLocks noGrp="1"/>
          </p:cNvSpPr>
          <p:nvPr>
            <p:ph type="subTitle" idx="3"/>
          </p:nvPr>
        </p:nvSpPr>
        <p:spPr>
          <a:xfrm>
            <a:off x="7875893" y="4923251"/>
            <a:ext cx="3018000" cy="524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19"/>
          <p:cNvSpPr txBox="1">
            <a:spLocks noGrp="1"/>
          </p:cNvSpPr>
          <p:nvPr>
            <p:ph type="subTitle" idx="4"/>
          </p:nvPr>
        </p:nvSpPr>
        <p:spPr>
          <a:xfrm>
            <a:off x="1298100" y="1631268"/>
            <a:ext cx="3018000" cy="524800"/>
          </a:xfrm>
          <a:prstGeom prst="rect">
            <a:avLst/>
          </a:prstGeom>
          <a:noFill/>
          <a:ln>
            <a:noFill/>
          </a:ln>
        </p:spPr>
        <p:txBody>
          <a:bodyPr spcFirstLastPara="1" wrap="square" lIns="91425" tIns="182875" rIns="91425" bIns="91425" anchor="t" anchorCtr="0">
            <a:noAutofit/>
          </a:bodyPr>
          <a:lstStyle>
            <a:lvl1pPr lvl="0" rtl="0">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6" name="Google Shape;146;p19"/>
          <p:cNvSpPr txBox="1">
            <a:spLocks noGrp="1"/>
          </p:cNvSpPr>
          <p:nvPr>
            <p:ph type="subTitle" idx="5"/>
          </p:nvPr>
        </p:nvSpPr>
        <p:spPr>
          <a:xfrm>
            <a:off x="4587000" y="1631268"/>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7" name="Google Shape;147;p19"/>
          <p:cNvSpPr txBox="1">
            <a:spLocks noGrp="1"/>
          </p:cNvSpPr>
          <p:nvPr>
            <p:ph type="subTitle" idx="6"/>
          </p:nvPr>
        </p:nvSpPr>
        <p:spPr>
          <a:xfrm>
            <a:off x="7875900" y="1631268"/>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51" name="Google Shape;151;p19"/>
          <p:cNvSpPr txBox="1">
            <a:spLocks noGrp="1"/>
          </p:cNvSpPr>
          <p:nvPr>
            <p:ph type="title" idx="8"/>
          </p:nvPr>
        </p:nvSpPr>
        <p:spPr>
          <a:xfrm>
            <a:off x="1961200" y="538935"/>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2" name="Google Shape;152;p1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53" name="Google Shape;153;p1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3" name="Picture Placeholder 2">
            <a:extLst>
              <a:ext uri="{FF2B5EF4-FFF2-40B4-BE49-F238E27FC236}">
                <a16:creationId xmlns:a16="http://schemas.microsoft.com/office/drawing/2014/main" id="{490C5E07-A237-DC4B-8847-2DA0748E06B0}"/>
              </a:ext>
            </a:extLst>
          </p:cNvPr>
          <p:cNvSpPr>
            <a:spLocks noGrp="1"/>
          </p:cNvSpPr>
          <p:nvPr>
            <p:ph type="pic" sz="quarter" idx="10"/>
          </p:nvPr>
        </p:nvSpPr>
        <p:spPr>
          <a:xfrm>
            <a:off x="1297884" y="2715684"/>
            <a:ext cx="3018000" cy="2038349"/>
          </a:xfrm>
        </p:spPr>
        <p:txBody>
          <a:bodyPr/>
          <a:lstStyle>
            <a:lvl1pPr marL="152396" indent="0">
              <a:buNone/>
              <a:defRPr/>
            </a:lvl1pPr>
          </a:lstStyle>
          <a:p>
            <a:endParaRPr lang="en-US" dirty="0"/>
          </a:p>
        </p:txBody>
      </p:sp>
      <p:sp>
        <p:nvSpPr>
          <p:cNvPr id="16" name="Picture Placeholder 2">
            <a:extLst>
              <a:ext uri="{FF2B5EF4-FFF2-40B4-BE49-F238E27FC236}">
                <a16:creationId xmlns:a16="http://schemas.microsoft.com/office/drawing/2014/main" id="{AA90928B-1225-8A40-A72C-C4B59B2F403C}"/>
              </a:ext>
            </a:extLst>
          </p:cNvPr>
          <p:cNvSpPr>
            <a:spLocks noGrp="1"/>
          </p:cNvSpPr>
          <p:nvPr>
            <p:ph type="pic" sz="quarter" idx="11"/>
          </p:nvPr>
        </p:nvSpPr>
        <p:spPr>
          <a:xfrm>
            <a:off x="4586993" y="2715684"/>
            <a:ext cx="3018000" cy="2038349"/>
          </a:xfrm>
        </p:spPr>
        <p:txBody>
          <a:bodyPr/>
          <a:lstStyle>
            <a:lvl1pPr marL="152396" indent="0">
              <a:buNone/>
              <a:defRPr/>
            </a:lvl1pPr>
          </a:lstStyle>
          <a:p>
            <a:endParaRPr lang="en-US" dirty="0"/>
          </a:p>
        </p:txBody>
      </p:sp>
      <p:sp>
        <p:nvSpPr>
          <p:cNvPr id="17" name="Picture Placeholder 2">
            <a:extLst>
              <a:ext uri="{FF2B5EF4-FFF2-40B4-BE49-F238E27FC236}">
                <a16:creationId xmlns:a16="http://schemas.microsoft.com/office/drawing/2014/main" id="{A222E8F5-79D8-994C-80BB-BB0D715A5081}"/>
              </a:ext>
            </a:extLst>
          </p:cNvPr>
          <p:cNvSpPr>
            <a:spLocks noGrp="1"/>
          </p:cNvSpPr>
          <p:nvPr>
            <p:ph type="pic" sz="quarter" idx="12"/>
          </p:nvPr>
        </p:nvSpPr>
        <p:spPr>
          <a:xfrm>
            <a:off x="7875893" y="2720216"/>
            <a:ext cx="3018000" cy="2038349"/>
          </a:xfrm>
        </p:spPr>
        <p:txBody>
          <a:bodyPr/>
          <a:lstStyle>
            <a:lvl1pPr marL="152396" indent="0">
              <a:buNone/>
              <a:defRPr/>
            </a:lvl1pPr>
          </a:lstStyle>
          <a:p>
            <a:endParaRPr lang="en-US" dirty="0"/>
          </a:p>
        </p:txBody>
      </p:sp>
      <p:cxnSp>
        <p:nvCxnSpPr>
          <p:cNvPr id="18" name="Google Shape;397;p48">
            <a:hlinkClick r:id="" action="ppaction://hlinkshowjump?jump=nextslide"/>
            <a:extLst>
              <a:ext uri="{FF2B5EF4-FFF2-40B4-BE49-F238E27FC236}">
                <a16:creationId xmlns:a16="http://schemas.microsoft.com/office/drawing/2014/main" id="{4833807B-C9D3-D24B-BDB7-1D0D3CA1FEAA}"/>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9" name="Google Shape;398;p48">
            <a:hlinkClick r:id="" action="ppaction://hlinkshowjump?jump=previousslide"/>
            <a:extLst>
              <a:ext uri="{FF2B5EF4-FFF2-40B4-BE49-F238E27FC236}">
                <a16:creationId xmlns:a16="http://schemas.microsoft.com/office/drawing/2014/main" id="{EEEDEE15-FD76-B944-84E5-F859D30481DF}"/>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three columns 2" userDrawn="1">
  <p:cSld name="CUSTOM_2_2_1">
    <p:spTree>
      <p:nvGrpSpPr>
        <p:cNvPr id="1" name="Shape 167"/>
        <p:cNvGrpSpPr/>
        <p:nvPr/>
      </p:nvGrpSpPr>
      <p:grpSpPr>
        <a:xfrm>
          <a:off x="0" y="0"/>
          <a:ext cx="0" cy="0"/>
          <a:chOff x="0" y="0"/>
          <a:chExt cx="0" cy="0"/>
        </a:xfrm>
      </p:grpSpPr>
      <p:sp>
        <p:nvSpPr>
          <p:cNvPr id="168" name="Google Shape;168;p21"/>
          <p:cNvSpPr txBox="1">
            <a:spLocks noGrp="1"/>
          </p:cNvSpPr>
          <p:nvPr>
            <p:ph type="subTitle" idx="1"/>
          </p:nvPr>
        </p:nvSpPr>
        <p:spPr>
          <a:xfrm>
            <a:off x="1634700" y="1875033"/>
            <a:ext cx="2344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69" name="Google Shape;169;p21"/>
          <p:cNvSpPr txBox="1">
            <a:spLocks noGrp="1"/>
          </p:cNvSpPr>
          <p:nvPr>
            <p:ph type="subTitle" idx="2"/>
          </p:nvPr>
        </p:nvSpPr>
        <p:spPr>
          <a:xfrm>
            <a:off x="4925600" y="1875033"/>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0" name="Google Shape;170;p21"/>
          <p:cNvSpPr txBox="1">
            <a:spLocks noGrp="1"/>
          </p:cNvSpPr>
          <p:nvPr>
            <p:ph type="subTitle" idx="3"/>
          </p:nvPr>
        </p:nvSpPr>
        <p:spPr>
          <a:xfrm>
            <a:off x="8214500" y="1875041"/>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1"/>
          <p:cNvSpPr txBox="1">
            <a:spLocks noGrp="1"/>
          </p:cNvSpPr>
          <p:nvPr>
            <p:ph type="subTitle" idx="4"/>
          </p:nvPr>
        </p:nvSpPr>
        <p:spPr>
          <a:xfrm>
            <a:off x="16367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2" name="Google Shape;172;p21"/>
          <p:cNvSpPr txBox="1">
            <a:spLocks noGrp="1"/>
          </p:cNvSpPr>
          <p:nvPr>
            <p:ph type="subTitle" idx="5"/>
          </p:nvPr>
        </p:nvSpPr>
        <p:spPr>
          <a:xfrm>
            <a:off x="49256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3" name="Google Shape;173;p21"/>
          <p:cNvSpPr txBox="1">
            <a:spLocks noGrp="1"/>
          </p:cNvSpPr>
          <p:nvPr>
            <p:ph type="subTitle" idx="6"/>
          </p:nvPr>
        </p:nvSpPr>
        <p:spPr>
          <a:xfrm>
            <a:off x="82145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7" name="Google Shape;177;p21"/>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78" name="Google Shape;178;p2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79" name="Google Shape;179;p2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4" name="Google Shape;397;p48">
            <a:hlinkClick r:id="" action="ppaction://hlinkshowjump?jump=nextslide"/>
            <a:extLst>
              <a:ext uri="{FF2B5EF4-FFF2-40B4-BE49-F238E27FC236}">
                <a16:creationId xmlns:a16="http://schemas.microsoft.com/office/drawing/2014/main" id="{04200389-CB67-4C44-9344-88FF820CBF10}"/>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5" name="Google Shape;398;p48">
            <a:hlinkClick r:id="" action="ppaction://hlinkshowjump?jump=previousslide"/>
            <a:extLst>
              <a:ext uri="{FF2B5EF4-FFF2-40B4-BE49-F238E27FC236}">
                <a16:creationId xmlns:a16="http://schemas.microsoft.com/office/drawing/2014/main" id="{4BB426DF-B96C-A540-9293-F56F02AC5294}"/>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text 5" userDrawn="1">
  <p:cSld name="TITLE_ONLY_1_2_1">
    <p:spTree>
      <p:nvGrpSpPr>
        <p:cNvPr id="1" name="Shape 284"/>
        <p:cNvGrpSpPr/>
        <p:nvPr/>
      </p:nvGrpSpPr>
      <p:grpSpPr>
        <a:xfrm>
          <a:off x="0" y="0"/>
          <a:ext cx="0" cy="0"/>
          <a:chOff x="0" y="0"/>
          <a:chExt cx="0" cy="0"/>
        </a:xfrm>
      </p:grpSpPr>
      <p:sp>
        <p:nvSpPr>
          <p:cNvPr id="289" name="Google Shape;289;p33"/>
          <p:cNvSpPr txBox="1">
            <a:spLocks noGrp="1"/>
          </p:cNvSpPr>
          <p:nvPr>
            <p:ph type="title" idx="3"/>
          </p:nvPr>
        </p:nvSpPr>
        <p:spPr>
          <a:xfrm>
            <a:off x="1456000" y="673207"/>
            <a:ext cx="928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0" name="Google Shape;290;p3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1" name="Google Shape;291;p3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3" name="Text Placeholder 2">
            <a:extLst>
              <a:ext uri="{FF2B5EF4-FFF2-40B4-BE49-F238E27FC236}">
                <a16:creationId xmlns:a16="http://schemas.microsoft.com/office/drawing/2014/main" id="{B9C26A84-5D00-5C49-99F3-3C5D5C9BB11C}"/>
              </a:ext>
            </a:extLst>
          </p:cNvPr>
          <p:cNvSpPr>
            <a:spLocks noGrp="1"/>
          </p:cNvSpPr>
          <p:nvPr>
            <p:ph type="body" sz="quarter" idx="10"/>
          </p:nvPr>
        </p:nvSpPr>
        <p:spPr>
          <a:xfrm>
            <a:off x="1044295" y="1963978"/>
            <a:ext cx="2321983" cy="3613151"/>
          </a:xfrm>
          <a:ln>
            <a:solidFill>
              <a:schemeClr val="accent1"/>
            </a:solidFill>
          </a:ln>
        </p:spPr>
        <p:txBody>
          <a:bodyPr tIns="90000"/>
          <a:lstStyle>
            <a:lvl1pPr marL="152396" indent="0">
              <a:buNone/>
              <a:defRPr/>
            </a:lvl1pPr>
          </a:lstStyle>
          <a:p>
            <a:pPr lvl="0"/>
            <a:endParaRPr lang="en-US"/>
          </a:p>
        </p:txBody>
      </p:sp>
      <p:sp>
        <p:nvSpPr>
          <p:cNvPr id="12" name="Text Placeholder 2">
            <a:extLst>
              <a:ext uri="{FF2B5EF4-FFF2-40B4-BE49-F238E27FC236}">
                <a16:creationId xmlns:a16="http://schemas.microsoft.com/office/drawing/2014/main" id="{377D0A70-7019-474E-AE51-96CD46470B9E}"/>
              </a:ext>
            </a:extLst>
          </p:cNvPr>
          <p:cNvSpPr>
            <a:spLocks noGrp="1"/>
          </p:cNvSpPr>
          <p:nvPr>
            <p:ph type="body" sz="quarter" idx="11"/>
          </p:nvPr>
        </p:nvSpPr>
        <p:spPr>
          <a:xfrm>
            <a:off x="3593298" y="1963978"/>
            <a:ext cx="2321983" cy="3613151"/>
          </a:xfrm>
          <a:ln>
            <a:solidFill>
              <a:schemeClr val="accent1"/>
            </a:solidFill>
          </a:ln>
        </p:spPr>
        <p:txBody>
          <a:bodyPr tIns="90000"/>
          <a:lstStyle>
            <a:lvl1pPr marL="152396" indent="0">
              <a:buNone/>
              <a:defRPr/>
            </a:lvl1pPr>
          </a:lstStyle>
          <a:p>
            <a:pPr lvl="0"/>
            <a:endParaRPr lang="en-US"/>
          </a:p>
        </p:txBody>
      </p:sp>
      <p:sp>
        <p:nvSpPr>
          <p:cNvPr id="13" name="Text Placeholder 2">
            <a:extLst>
              <a:ext uri="{FF2B5EF4-FFF2-40B4-BE49-F238E27FC236}">
                <a16:creationId xmlns:a16="http://schemas.microsoft.com/office/drawing/2014/main" id="{50033A20-D35F-9343-B320-D297D19F0A16}"/>
              </a:ext>
            </a:extLst>
          </p:cNvPr>
          <p:cNvSpPr>
            <a:spLocks noGrp="1"/>
          </p:cNvSpPr>
          <p:nvPr>
            <p:ph type="body" sz="quarter" idx="12"/>
          </p:nvPr>
        </p:nvSpPr>
        <p:spPr>
          <a:xfrm>
            <a:off x="6142301" y="1954774"/>
            <a:ext cx="2321983" cy="3613151"/>
          </a:xfrm>
          <a:ln>
            <a:solidFill>
              <a:schemeClr val="accent1"/>
            </a:solidFill>
          </a:ln>
        </p:spPr>
        <p:txBody>
          <a:bodyPr tIns="90000"/>
          <a:lstStyle>
            <a:lvl1pPr marL="152396" indent="0">
              <a:buNone/>
              <a:defRPr/>
            </a:lvl1pPr>
          </a:lstStyle>
          <a:p>
            <a:pPr lvl="0"/>
            <a:endParaRPr lang="en-US"/>
          </a:p>
        </p:txBody>
      </p:sp>
      <p:sp>
        <p:nvSpPr>
          <p:cNvPr id="14" name="Text Placeholder 2">
            <a:extLst>
              <a:ext uri="{FF2B5EF4-FFF2-40B4-BE49-F238E27FC236}">
                <a16:creationId xmlns:a16="http://schemas.microsoft.com/office/drawing/2014/main" id="{39EC1EC8-C595-6D47-93D9-B3F21B0B02BB}"/>
              </a:ext>
            </a:extLst>
          </p:cNvPr>
          <p:cNvSpPr>
            <a:spLocks noGrp="1"/>
          </p:cNvSpPr>
          <p:nvPr>
            <p:ph type="body" sz="quarter" idx="13"/>
          </p:nvPr>
        </p:nvSpPr>
        <p:spPr>
          <a:xfrm>
            <a:off x="8691303" y="1954773"/>
            <a:ext cx="2321983" cy="3613151"/>
          </a:xfrm>
          <a:ln>
            <a:solidFill>
              <a:schemeClr val="accent1"/>
            </a:solidFill>
          </a:ln>
        </p:spPr>
        <p:txBody>
          <a:bodyPr tIns="90000"/>
          <a:lstStyle>
            <a:lvl1pPr marL="152396" indent="0">
              <a:buNone/>
              <a:defRPr/>
            </a:lvl1pPr>
          </a:lstStyle>
          <a:p>
            <a:pPr lvl="0"/>
            <a:endParaRPr lang="en-US"/>
          </a:p>
        </p:txBody>
      </p:sp>
      <p:cxnSp>
        <p:nvCxnSpPr>
          <p:cNvPr id="15" name="Google Shape;397;p48">
            <a:hlinkClick r:id="" action="ppaction://hlinkshowjump?jump=nextslide"/>
            <a:extLst>
              <a:ext uri="{FF2B5EF4-FFF2-40B4-BE49-F238E27FC236}">
                <a16:creationId xmlns:a16="http://schemas.microsoft.com/office/drawing/2014/main" id="{72B4082C-CD9F-B241-8685-4E980B20A70E}"/>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6" name="Google Shape;398;p48">
            <a:hlinkClick r:id="" action="ppaction://hlinkshowjump?jump=previousslide"/>
            <a:extLst>
              <a:ext uri="{FF2B5EF4-FFF2-40B4-BE49-F238E27FC236}">
                <a16:creationId xmlns:a16="http://schemas.microsoft.com/office/drawing/2014/main" id="{9B3D7365-4D15-C140-90F6-2717AFAC7981}"/>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two columns" userDrawn="1">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subTitle" idx="1"/>
          </p:nvPr>
        </p:nvSpPr>
        <p:spPr>
          <a:xfrm>
            <a:off x="2664775" y="333389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7" name="Google Shape;27;p5"/>
          <p:cNvSpPr txBox="1">
            <a:spLocks noGrp="1"/>
          </p:cNvSpPr>
          <p:nvPr>
            <p:ph type="subTitle" idx="2"/>
          </p:nvPr>
        </p:nvSpPr>
        <p:spPr>
          <a:xfrm>
            <a:off x="6448975" y="333389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8" name="Google Shape;28;p5"/>
          <p:cNvSpPr txBox="1">
            <a:spLocks noGrp="1"/>
          </p:cNvSpPr>
          <p:nvPr>
            <p:ph type="subTitle" idx="3"/>
          </p:nvPr>
        </p:nvSpPr>
        <p:spPr>
          <a:xfrm>
            <a:off x="2664759" y="2581684"/>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29" name="Google Shape;29;p5"/>
          <p:cNvSpPr txBox="1">
            <a:spLocks noGrp="1"/>
          </p:cNvSpPr>
          <p:nvPr>
            <p:ph type="subTitle" idx="4"/>
          </p:nvPr>
        </p:nvSpPr>
        <p:spPr>
          <a:xfrm>
            <a:off x="6448959" y="2581684"/>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33" name="Google Shape;33;p5"/>
          <p:cNvSpPr txBox="1">
            <a:spLocks noGrp="1"/>
          </p:cNvSpPr>
          <p:nvPr>
            <p:ph type="title" idx="6"/>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34" name="Google Shape;34;p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35" name="Google Shape;35;p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1220267" y="1002800"/>
            <a:ext cx="2767600" cy="2326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71" name="Google Shape;71;p1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72" name="Google Shape;72;p1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5" name="Google Shape;397;p48">
            <a:hlinkClick r:id="" action="ppaction://hlinkshowjump?jump=nextslide"/>
            <a:extLst>
              <a:ext uri="{FF2B5EF4-FFF2-40B4-BE49-F238E27FC236}">
                <a16:creationId xmlns:a16="http://schemas.microsoft.com/office/drawing/2014/main" id="{17CB2A56-16D9-2A47-A4CB-EB27629AD528}"/>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6" name="Google Shape;398;p48">
            <a:hlinkClick r:id="" action="ppaction://hlinkshowjump?jump=previousslide"/>
            <a:extLst>
              <a:ext uri="{FF2B5EF4-FFF2-40B4-BE49-F238E27FC236}">
                <a16:creationId xmlns:a16="http://schemas.microsoft.com/office/drawing/2014/main" id="{7F04D94D-0820-4C44-9498-88D739883946}"/>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ig number" userDrawn="1">
  <p:cSld name="BIG_NUMBER">
    <p:spTree>
      <p:nvGrpSpPr>
        <p:cNvPr id="1" name="Shape 73"/>
        <p:cNvGrpSpPr/>
        <p:nvPr/>
      </p:nvGrpSpPr>
      <p:grpSpPr>
        <a:xfrm>
          <a:off x="0" y="0"/>
          <a:ext cx="0" cy="0"/>
          <a:chOff x="0" y="0"/>
          <a:chExt cx="0" cy="0"/>
        </a:xfrm>
      </p:grpSpPr>
      <p:sp>
        <p:nvSpPr>
          <p:cNvPr id="77" name="Google Shape;77;p11"/>
          <p:cNvSpPr txBox="1">
            <a:spLocks noGrp="1"/>
          </p:cNvSpPr>
          <p:nvPr>
            <p:ph type="subTitle" idx="1"/>
          </p:nvPr>
        </p:nvSpPr>
        <p:spPr>
          <a:xfrm>
            <a:off x="2447933" y="3504800"/>
            <a:ext cx="6362800" cy="394800"/>
          </a:xfrm>
          <a:prstGeom prst="rect">
            <a:avLst/>
          </a:prstGeom>
          <a:noFill/>
          <a:ln>
            <a:noFill/>
          </a:ln>
        </p:spPr>
        <p:txBody>
          <a:bodyPr spcFirstLastPara="1" wrap="square" lIns="91425" tIns="0"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8" name="Google Shape;78;p11"/>
          <p:cNvSpPr txBox="1">
            <a:spLocks noGrp="1"/>
          </p:cNvSpPr>
          <p:nvPr>
            <p:ph type="title" idx="3" hasCustomPrompt="1"/>
          </p:nvPr>
        </p:nvSpPr>
        <p:spPr>
          <a:xfrm>
            <a:off x="2447633" y="2382400"/>
            <a:ext cx="7782800" cy="1122400"/>
          </a:xfrm>
          <a:prstGeom prst="rect">
            <a:avLst/>
          </a:prstGeom>
        </p:spPr>
        <p:txBody>
          <a:bodyPr spcFirstLastPara="1" wrap="square" lIns="91425" tIns="0" rIns="91425" bIns="91425" anchor="b" anchorCtr="0">
            <a:noAutofit/>
          </a:bodyPr>
          <a:lstStyle>
            <a:lvl1pPr marL="0" marR="0" lvl="0" indent="0" algn="l" rtl="0">
              <a:lnSpc>
                <a:spcPct val="100000"/>
              </a:lnSpc>
              <a:spcBef>
                <a:spcPts val="0"/>
              </a:spcBef>
              <a:spcAft>
                <a:spcPts val="0"/>
              </a:spcAft>
              <a:buClr>
                <a:schemeClr val="dk1"/>
              </a:buClr>
              <a:buSzPts val="3600"/>
              <a:buFont typeface="Josefin Sans"/>
              <a:buNone/>
              <a:defRPr sz="9466">
                <a:solidFill>
                  <a:schemeClr val="accent1"/>
                </a:solidFill>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cxnSp>
        <p:nvCxnSpPr>
          <p:cNvPr id="79" name="Google Shape;79;p1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80" name="Google Shape;80;p1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81" name="Google Shape;81;p11"/>
          <p:cNvCxnSpPr/>
          <p:nvPr/>
        </p:nvCxnSpPr>
        <p:spPr>
          <a:xfrm>
            <a:off x="2447933" y="1702233"/>
            <a:ext cx="3614000" cy="0"/>
          </a:xfrm>
          <a:prstGeom prst="straightConnector1">
            <a:avLst/>
          </a:prstGeom>
          <a:noFill/>
          <a:ln w="76200" cap="flat" cmpd="sng">
            <a:solidFill>
              <a:schemeClr val="accent1"/>
            </a:solidFill>
            <a:prstDash val="solid"/>
            <a:round/>
            <a:headEnd type="none" w="med" len="med"/>
            <a:tailEnd type="none" w="med" len="med"/>
          </a:ln>
        </p:spPr>
      </p:cxnSp>
      <p:cxnSp>
        <p:nvCxnSpPr>
          <p:cNvPr id="10" name="Google Shape;397;p48">
            <a:hlinkClick r:id="" action="ppaction://hlinkshowjump?jump=nextslide"/>
            <a:extLst>
              <a:ext uri="{FF2B5EF4-FFF2-40B4-BE49-F238E27FC236}">
                <a16:creationId xmlns:a16="http://schemas.microsoft.com/office/drawing/2014/main" id="{2F2A3CE8-4100-2D44-9D5A-EBCD5DF696FA}"/>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070161BF-9A86-9949-B27B-316F621F10E7}"/>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Section header 1">
  <p:cSld name="SECTION_TITLE_AND_DESCRIPTION_1">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7056000" y="2950405"/>
            <a:ext cx="4231200" cy="744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1" name="Google Shape;111;p15"/>
          <p:cNvSpPr txBox="1">
            <a:spLocks noGrp="1"/>
          </p:cNvSpPr>
          <p:nvPr>
            <p:ph type="title" idx="2" hasCustomPrompt="1"/>
          </p:nvPr>
        </p:nvSpPr>
        <p:spPr>
          <a:xfrm>
            <a:off x="7056001" y="2166933"/>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12" name="Google Shape;112;p15"/>
          <p:cNvSpPr txBox="1">
            <a:spLocks noGrp="1"/>
          </p:cNvSpPr>
          <p:nvPr>
            <p:ph type="subTitle" idx="1"/>
          </p:nvPr>
        </p:nvSpPr>
        <p:spPr>
          <a:xfrm>
            <a:off x="7056000" y="4607764"/>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13" name="Google Shape;113;p1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14" name="Google Shape;114;p1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7" name="Google Shape;397;p48">
            <a:hlinkClick r:id="" action="ppaction://hlinkshowjump?jump=nextslide"/>
            <a:extLst>
              <a:ext uri="{FF2B5EF4-FFF2-40B4-BE49-F238E27FC236}">
                <a16:creationId xmlns:a16="http://schemas.microsoft.com/office/drawing/2014/main" id="{227B4539-B2FA-0D4C-A60B-B390F4AEC0DB}"/>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8" name="Google Shape;398;p48">
            <a:hlinkClick r:id="" action="ppaction://hlinkshowjump?jump=previousslide"/>
            <a:extLst>
              <a:ext uri="{FF2B5EF4-FFF2-40B4-BE49-F238E27FC236}">
                <a16:creationId xmlns:a16="http://schemas.microsoft.com/office/drawing/2014/main" id="{0698A340-D87C-F846-8917-9E16C1883CC2}"/>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text">
  <p:cSld name="SECTION_HEADER_1">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1234333" y="2381867"/>
            <a:ext cx="6868800" cy="1254000"/>
          </a:xfrm>
          <a:prstGeom prst="rect">
            <a:avLst/>
          </a:prstGeom>
          <a:noFill/>
        </p:spPr>
        <p:txBody>
          <a:bodyPr spcFirstLastPara="1" wrap="square" lIns="91425" tIns="0" rIns="91425" bIns="91425" anchor="b" anchorCtr="0">
            <a:noAutofit/>
          </a:bodyPr>
          <a:lstStyle>
            <a:lvl1pPr lvl="0" rtl="0">
              <a:spcBef>
                <a:spcPts val="0"/>
              </a:spcBef>
              <a:spcAft>
                <a:spcPts val="0"/>
              </a:spcAft>
              <a:buSzPts val="3600"/>
              <a:buNone/>
              <a:defRPr sz="9066">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7" name="Google Shape;117;p16"/>
          <p:cNvSpPr txBox="1">
            <a:spLocks noGrp="1"/>
          </p:cNvSpPr>
          <p:nvPr>
            <p:ph type="subTitle" idx="1"/>
          </p:nvPr>
        </p:nvSpPr>
        <p:spPr>
          <a:xfrm>
            <a:off x="1234331" y="3635867"/>
            <a:ext cx="6868800" cy="1367200"/>
          </a:xfrm>
          <a:prstGeom prst="rect">
            <a:avLst/>
          </a:prstGeom>
          <a:noFill/>
          <a:ln>
            <a:noFill/>
          </a:ln>
        </p:spPr>
        <p:txBody>
          <a:bodyPr spcFirstLastPara="1" wrap="square" lIns="91425" tIns="0" rIns="91425" bIns="0" anchor="t" anchorCtr="0">
            <a:noAutofit/>
          </a:bodyPr>
          <a:lstStyle>
            <a:lvl1pPr marL="0" marR="0" lvl="0" indent="-304792" algn="l" rtl="0">
              <a:lnSpc>
                <a:spcPct val="100000"/>
              </a:lnSpc>
              <a:spcBef>
                <a:spcPts val="0"/>
              </a:spcBef>
              <a:spcAft>
                <a:spcPts val="0"/>
              </a:spcAft>
              <a:buClr>
                <a:schemeClr val="dk1"/>
              </a:buClr>
              <a:buSzPts val="3600"/>
              <a:buFont typeface="Josefin Sans"/>
              <a:buNone/>
              <a:defRPr sz="2800"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118" name="Google Shape;118;p16"/>
          <p:cNvCxnSpPr/>
          <p:nvPr/>
        </p:nvCxnSpPr>
        <p:spPr>
          <a:xfrm>
            <a:off x="723033" y="1389067"/>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119" name="Google Shape;119;p1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0" name="Google Shape;120;p1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7" name="Google Shape;397;p48">
            <a:hlinkClick r:id="" action="ppaction://hlinkshowjump?jump=nextslide"/>
            <a:extLst>
              <a:ext uri="{FF2B5EF4-FFF2-40B4-BE49-F238E27FC236}">
                <a16:creationId xmlns:a16="http://schemas.microsoft.com/office/drawing/2014/main" id="{2BBA0D37-D605-504A-AD9B-8CCE97815459}"/>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8" name="Google Shape;398;p48">
            <a:hlinkClick r:id="" action="ppaction://hlinkshowjump?jump=previousslide"/>
            <a:extLst>
              <a:ext uri="{FF2B5EF4-FFF2-40B4-BE49-F238E27FC236}">
                <a16:creationId xmlns:a16="http://schemas.microsoft.com/office/drawing/2014/main" id="{2CAD2291-1D01-4541-B9A2-92EF8A80DD42}"/>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Numbers and text" userDrawn="1">
  <p:cSld name="CUSTOM_1">
    <p:spTree>
      <p:nvGrpSpPr>
        <p:cNvPr id="1" name="Shape 127"/>
        <p:cNvGrpSpPr/>
        <p:nvPr/>
      </p:nvGrpSpPr>
      <p:grpSpPr>
        <a:xfrm>
          <a:off x="0" y="0"/>
          <a:ext cx="0" cy="0"/>
          <a:chOff x="0" y="0"/>
          <a:chExt cx="0" cy="0"/>
        </a:xfrm>
      </p:grpSpPr>
      <p:sp>
        <p:nvSpPr>
          <p:cNvPr id="128" name="Google Shape;128;p18"/>
          <p:cNvSpPr txBox="1">
            <a:spLocks noGrp="1"/>
          </p:cNvSpPr>
          <p:nvPr>
            <p:ph type="title" hasCustomPrompt="1"/>
          </p:nvPr>
        </p:nvSpPr>
        <p:spPr>
          <a:xfrm>
            <a:off x="2515203" y="1174985"/>
            <a:ext cx="30480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29" name="Google Shape;129;p18"/>
          <p:cNvSpPr txBox="1">
            <a:spLocks noGrp="1"/>
          </p:cNvSpPr>
          <p:nvPr>
            <p:ph type="subTitle" idx="1"/>
          </p:nvPr>
        </p:nvSpPr>
        <p:spPr>
          <a:xfrm>
            <a:off x="2515203" y="2084180"/>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8"/>
          <p:cNvSpPr txBox="1">
            <a:spLocks noGrp="1"/>
          </p:cNvSpPr>
          <p:nvPr>
            <p:ph type="title" idx="2" hasCustomPrompt="1"/>
          </p:nvPr>
        </p:nvSpPr>
        <p:spPr>
          <a:xfrm>
            <a:off x="6474503" y="1174985"/>
            <a:ext cx="30448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1" name="Google Shape;131;p18"/>
          <p:cNvSpPr txBox="1">
            <a:spLocks noGrp="1"/>
          </p:cNvSpPr>
          <p:nvPr>
            <p:ph type="subTitle" idx="3"/>
          </p:nvPr>
        </p:nvSpPr>
        <p:spPr>
          <a:xfrm>
            <a:off x="6474477" y="2084180"/>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8"/>
          <p:cNvSpPr txBox="1">
            <a:spLocks noGrp="1"/>
          </p:cNvSpPr>
          <p:nvPr>
            <p:ph type="title" idx="4" hasCustomPrompt="1"/>
          </p:nvPr>
        </p:nvSpPr>
        <p:spPr>
          <a:xfrm>
            <a:off x="2515205" y="3359385"/>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3" name="Google Shape;133;p18"/>
          <p:cNvSpPr txBox="1">
            <a:spLocks noGrp="1"/>
          </p:cNvSpPr>
          <p:nvPr>
            <p:ph type="subTitle" idx="5"/>
          </p:nvPr>
        </p:nvSpPr>
        <p:spPr>
          <a:xfrm>
            <a:off x="2515187" y="4268572"/>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8"/>
          <p:cNvSpPr txBox="1">
            <a:spLocks noGrp="1"/>
          </p:cNvSpPr>
          <p:nvPr>
            <p:ph type="title" idx="6" hasCustomPrompt="1"/>
          </p:nvPr>
        </p:nvSpPr>
        <p:spPr>
          <a:xfrm>
            <a:off x="6474505" y="3359385"/>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5" name="Google Shape;135;p18"/>
          <p:cNvSpPr txBox="1">
            <a:spLocks noGrp="1"/>
          </p:cNvSpPr>
          <p:nvPr>
            <p:ph type="subTitle" idx="7"/>
          </p:nvPr>
        </p:nvSpPr>
        <p:spPr>
          <a:xfrm>
            <a:off x="6474472" y="4268572"/>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39" name="Google Shape;139;p1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40" name="Google Shape;140;p1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5" name="Google Shape;397;p48">
            <a:hlinkClick r:id="" action="ppaction://hlinkshowjump?jump=nextslide"/>
            <a:extLst>
              <a:ext uri="{FF2B5EF4-FFF2-40B4-BE49-F238E27FC236}">
                <a16:creationId xmlns:a16="http://schemas.microsoft.com/office/drawing/2014/main" id="{9B176395-F942-3D4E-91C7-DCE7A4101FA1}"/>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6" name="Google Shape;398;p48">
            <a:hlinkClick r:id="" action="ppaction://hlinkshowjump?jump=previousslide"/>
            <a:extLst>
              <a:ext uri="{FF2B5EF4-FFF2-40B4-BE49-F238E27FC236}">
                <a16:creationId xmlns:a16="http://schemas.microsoft.com/office/drawing/2014/main" id="{E1BFE8F9-CF47-7245-8098-476A6F3B3263}"/>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three columns 3" userDrawn="1">
  <p:cSld name="CUSTOM_2_2_2">
    <p:spTree>
      <p:nvGrpSpPr>
        <p:cNvPr id="1" name="Shape 180"/>
        <p:cNvGrpSpPr/>
        <p:nvPr/>
      </p:nvGrpSpPr>
      <p:grpSpPr>
        <a:xfrm>
          <a:off x="0" y="0"/>
          <a:ext cx="0" cy="0"/>
          <a:chOff x="0" y="0"/>
          <a:chExt cx="0" cy="0"/>
        </a:xfrm>
      </p:grpSpPr>
      <p:sp>
        <p:nvSpPr>
          <p:cNvPr id="181" name="Google Shape;181;p22"/>
          <p:cNvSpPr txBox="1">
            <a:spLocks noGrp="1"/>
          </p:cNvSpPr>
          <p:nvPr>
            <p:ph type="subTitle" idx="1"/>
          </p:nvPr>
        </p:nvSpPr>
        <p:spPr>
          <a:xfrm>
            <a:off x="2254425" y="3308645"/>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2" name="Google Shape;182;p22"/>
          <p:cNvSpPr txBox="1">
            <a:spLocks noGrp="1"/>
          </p:cNvSpPr>
          <p:nvPr>
            <p:ph type="subTitle" idx="2"/>
          </p:nvPr>
        </p:nvSpPr>
        <p:spPr>
          <a:xfrm>
            <a:off x="5060559" y="3308645"/>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3" name="Google Shape;183;p22"/>
          <p:cNvSpPr txBox="1">
            <a:spLocks noGrp="1"/>
          </p:cNvSpPr>
          <p:nvPr>
            <p:ph type="subTitle" idx="3"/>
          </p:nvPr>
        </p:nvSpPr>
        <p:spPr>
          <a:xfrm>
            <a:off x="7867892" y="3308645"/>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4" name="Google Shape;184;p22"/>
          <p:cNvSpPr txBox="1">
            <a:spLocks noGrp="1"/>
          </p:cNvSpPr>
          <p:nvPr>
            <p:ph type="subTitle" idx="4" hasCustomPrompt="1"/>
          </p:nvPr>
        </p:nvSpPr>
        <p:spPr>
          <a:xfrm>
            <a:off x="2254425" y="2594133"/>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r>
              <a:rPr lang="en-CA"/>
              <a:t>Title</a:t>
            </a:r>
            <a:endParaRPr/>
          </a:p>
        </p:txBody>
      </p:sp>
      <p:sp>
        <p:nvSpPr>
          <p:cNvPr id="185" name="Google Shape;185;p22"/>
          <p:cNvSpPr txBox="1">
            <a:spLocks noGrp="1"/>
          </p:cNvSpPr>
          <p:nvPr>
            <p:ph type="subTitle" idx="5" hasCustomPrompt="1"/>
          </p:nvPr>
        </p:nvSpPr>
        <p:spPr>
          <a:xfrm>
            <a:off x="5060959" y="2594133"/>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r>
              <a:rPr lang="en-CA"/>
              <a:t>Title</a:t>
            </a:r>
            <a:endParaRPr/>
          </a:p>
        </p:txBody>
      </p:sp>
      <p:sp>
        <p:nvSpPr>
          <p:cNvPr id="186" name="Google Shape;186;p22"/>
          <p:cNvSpPr txBox="1">
            <a:spLocks noGrp="1"/>
          </p:cNvSpPr>
          <p:nvPr>
            <p:ph type="subTitle" idx="6" hasCustomPrompt="1"/>
          </p:nvPr>
        </p:nvSpPr>
        <p:spPr>
          <a:xfrm>
            <a:off x="7867892" y="2594133"/>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r>
              <a:rPr lang="en-CA"/>
              <a:t>Title</a:t>
            </a:r>
            <a:endParaRPr/>
          </a:p>
        </p:txBody>
      </p:sp>
      <p:sp>
        <p:nvSpPr>
          <p:cNvPr id="190" name="Google Shape;190;p22"/>
          <p:cNvSpPr txBox="1">
            <a:spLocks noGrp="1"/>
          </p:cNvSpPr>
          <p:nvPr>
            <p:ph type="title" idx="8"/>
          </p:nvPr>
        </p:nvSpPr>
        <p:spPr>
          <a:xfrm>
            <a:off x="1961200" y="790048"/>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91" name="Google Shape;191;p2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2" name="Google Shape;192;p2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6" name="Google Shape;397;p48">
            <a:hlinkClick r:id="" action="ppaction://hlinkshowjump?jump=nextslide"/>
            <a:extLst>
              <a:ext uri="{FF2B5EF4-FFF2-40B4-BE49-F238E27FC236}">
                <a16:creationId xmlns:a16="http://schemas.microsoft.com/office/drawing/2014/main" id="{3AA04F51-F41A-6141-B3C5-9145921A27BE}"/>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7" name="Google Shape;398;p48">
            <a:hlinkClick r:id="" action="ppaction://hlinkshowjump?jump=previousslide"/>
            <a:extLst>
              <a:ext uri="{FF2B5EF4-FFF2-40B4-BE49-F238E27FC236}">
                <a16:creationId xmlns:a16="http://schemas.microsoft.com/office/drawing/2014/main" id="{BA36ABDE-6567-394F-981C-FEF983332C41}"/>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four columns" userDrawn="1">
  <p:cSld name="CUSTOM_2_1">
    <p:spTree>
      <p:nvGrpSpPr>
        <p:cNvPr id="1" name="Shape 193"/>
        <p:cNvGrpSpPr/>
        <p:nvPr/>
      </p:nvGrpSpPr>
      <p:grpSpPr>
        <a:xfrm>
          <a:off x="0" y="0"/>
          <a:ext cx="0" cy="0"/>
          <a:chOff x="0" y="0"/>
          <a:chExt cx="0" cy="0"/>
        </a:xfrm>
      </p:grpSpPr>
      <p:sp>
        <p:nvSpPr>
          <p:cNvPr id="194" name="Google Shape;194;p23"/>
          <p:cNvSpPr txBox="1">
            <a:spLocks noGrp="1"/>
          </p:cNvSpPr>
          <p:nvPr>
            <p:ph type="subTitle" idx="1"/>
          </p:nvPr>
        </p:nvSpPr>
        <p:spPr>
          <a:xfrm>
            <a:off x="2531167"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5" name="Google Shape;195;p23"/>
          <p:cNvSpPr txBox="1">
            <a:spLocks noGrp="1"/>
          </p:cNvSpPr>
          <p:nvPr>
            <p:ph type="subTitle" idx="2"/>
          </p:nvPr>
        </p:nvSpPr>
        <p:spPr>
          <a:xfrm>
            <a:off x="6642833"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6" name="Google Shape;196;p23"/>
          <p:cNvSpPr txBox="1">
            <a:spLocks noGrp="1"/>
          </p:cNvSpPr>
          <p:nvPr>
            <p:ph type="subTitle" idx="3"/>
          </p:nvPr>
        </p:nvSpPr>
        <p:spPr>
          <a:xfrm>
            <a:off x="2531167"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7" name="Google Shape;197;p23"/>
          <p:cNvSpPr txBox="1">
            <a:spLocks noGrp="1"/>
          </p:cNvSpPr>
          <p:nvPr>
            <p:ph type="subTitle" idx="4"/>
          </p:nvPr>
        </p:nvSpPr>
        <p:spPr>
          <a:xfrm>
            <a:off x="6642833"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1" name="Google Shape;201;p23"/>
          <p:cNvSpPr txBox="1">
            <a:spLocks noGrp="1"/>
          </p:cNvSpPr>
          <p:nvPr>
            <p:ph type="subTitle" idx="6"/>
          </p:nvPr>
        </p:nvSpPr>
        <p:spPr>
          <a:xfrm>
            <a:off x="2531167" y="4867608"/>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2" name="Google Shape;202;p23"/>
          <p:cNvSpPr txBox="1">
            <a:spLocks noGrp="1"/>
          </p:cNvSpPr>
          <p:nvPr>
            <p:ph type="subTitle" idx="7"/>
          </p:nvPr>
        </p:nvSpPr>
        <p:spPr>
          <a:xfrm>
            <a:off x="6642833" y="4867608"/>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3" name="Google Shape;203;p23"/>
          <p:cNvSpPr txBox="1">
            <a:spLocks noGrp="1"/>
          </p:cNvSpPr>
          <p:nvPr>
            <p:ph type="subTitle" idx="8"/>
          </p:nvPr>
        </p:nvSpPr>
        <p:spPr>
          <a:xfrm>
            <a:off x="2531167" y="4113017"/>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4" name="Google Shape;204;p23"/>
          <p:cNvSpPr txBox="1">
            <a:spLocks noGrp="1"/>
          </p:cNvSpPr>
          <p:nvPr>
            <p:ph type="subTitle" idx="9"/>
          </p:nvPr>
        </p:nvSpPr>
        <p:spPr>
          <a:xfrm>
            <a:off x="6642833" y="4113017"/>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5" name="Google Shape;205;p23"/>
          <p:cNvSpPr txBox="1">
            <a:spLocks noGrp="1"/>
          </p:cNvSpPr>
          <p:nvPr>
            <p:ph type="title" idx="1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06" name="Google Shape;206;p2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07" name="Google Shape;207;p2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6" name="Google Shape;397;p48">
            <a:hlinkClick r:id="" action="ppaction://hlinkshowjump?jump=nextslide"/>
            <a:extLst>
              <a:ext uri="{FF2B5EF4-FFF2-40B4-BE49-F238E27FC236}">
                <a16:creationId xmlns:a16="http://schemas.microsoft.com/office/drawing/2014/main" id="{98CC0711-E6B8-C949-B7D6-6D7253DD4AC4}"/>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7" name="Google Shape;398;p48">
            <a:hlinkClick r:id="" action="ppaction://hlinkshowjump?jump=previousslide"/>
            <a:extLst>
              <a:ext uri="{FF2B5EF4-FFF2-40B4-BE49-F238E27FC236}">
                <a16:creationId xmlns:a16="http://schemas.microsoft.com/office/drawing/2014/main" id="{CE73E266-B3A6-0443-ABAE-7F4FC1EBDE4F}"/>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six columns" userDrawn="1">
  <p:cSld name="CUSTOM_2_1_1">
    <p:spTree>
      <p:nvGrpSpPr>
        <p:cNvPr id="1" name="Shape 208"/>
        <p:cNvGrpSpPr/>
        <p:nvPr/>
      </p:nvGrpSpPr>
      <p:grpSpPr>
        <a:xfrm>
          <a:off x="0" y="0"/>
          <a:ext cx="0" cy="0"/>
          <a:chOff x="0" y="0"/>
          <a:chExt cx="0" cy="0"/>
        </a:xfrm>
      </p:grpSpPr>
      <p:sp>
        <p:nvSpPr>
          <p:cNvPr id="209" name="Google Shape;209;p24"/>
          <p:cNvSpPr txBox="1">
            <a:spLocks noGrp="1"/>
          </p:cNvSpPr>
          <p:nvPr>
            <p:ph type="subTitle" idx="1"/>
          </p:nvPr>
        </p:nvSpPr>
        <p:spPr>
          <a:xfrm>
            <a:off x="1243600" y="2373009"/>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0" name="Google Shape;210;p24"/>
          <p:cNvSpPr txBox="1">
            <a:spLocks noGrp="1"/>
          </p:cNvSpPr>
          <p:nvPr>
            <p:ph type="subTitle" idx="2"/>
          </p:nvPr>
        </p:nvSpPr>
        <p:spPr>
          <a:xfrm>
            <a:off x="4587000" y="2373009"/>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1" name="Google Shape;211;p24"/>
          <p:cNvSpPr txBox="1">
            <a:spLocks noGrp="1"/>
          </p:cNvSpPr>
          <p:nvPr>
            <p:ph type="subTitle" idx="3"/>
          </p:nvPr>
        </p:nvSpPr>
        <p:spPr>
          <a:xfrm>
            <a:off x="1243600" y="185150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2" name="Google Shape;212;p24"/>
          <p:cNvSpPr txBox="1">
            <a:spLocks noGrp="1"/>
          </p:cNvSpPr>
          <p:nvPr>
            <p:ph type="subTitle" idx="4"/>
          </p:nvPr>
        </p:nvSpPr>
        <p:spPr>
          <a:xfrm>
            <a:off x="4587000" y="185150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6" name="Google Shape;216;p24"/>
          <p:cNvSpPr txBox="1">
            <a:spLocks noGrp="1"/>
          </p:cNvSpPr>
          <p:nvPr>
            <p:ph type="subTitle" idx="6"/>
          </p:nvPr>
        </p:nvSpPr>
        <p:spPr>
          <a:xfrm>
            <a:off x="1243600" y="4482939"/>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7" name="Google Shape;217;p24"/>
          <p:cNvSpPr txBox="1">
            <a:spLocks noGrp="1"/>
          </p:cNvSpPr>
          <p:nvPr>
            <p:ph type="subTitle" idx="7"/>
          </p:nvPr>
        </p:nvSpPr>
        <p:spPr>
          <a:xfrm>
            <a:off x="4587000" y="4479941"/>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8" name="Google Shape;218;p24"/>
          <p:cNvSpPr txBox="1">
            <a:spLocks noGrp="1"/>
          </p:cNvSpPr>
          <p:nvPr>
            <p:ph type="subTitle" idx="8"/>
          </p:nvPr>
        </p:nvSpPr>
        <p:spPr>
          <a:xfrm>
            <a:off x="1243600" y="3961103"/>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9" name="Google Shape;219;p24"/>
          <p:cNvSpPr txBox="1">
            <a:spLocks noGrp="1"/>
          </p:cNvSpPr>
          <p:nvPr>
            <p:ph type="subTitle" idx="9"/>
          </p:nvPr>
        </p:nvSpPr>
        <p:spPr>
          <a:xfrm>
            <a:off x="4587000" y="395568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0" name="Google Shape;220;p24"/>
          <p:cNvSpPr txBox="1">
            <a:spLocks noGrp="1"/>
          </p:cNvSpPr>
          <p:nvPr>
            <p:ph type="subTitle" idx="13"/>
          </p:nvPr>
        </p:nvSpPr>
        <p:spPr>
          <a:xfrm>
            <a:off x="7930400" y="2373009"/>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1" name="Google Shape;221;p24"/>
          <p:cNvSpPr txBox="1">
            <a:spLocks noGrp="1"/>
          </p:cNvSpPr>
          <p:nvPr>
            <p:ph type="subTitle" idx="14"/>
          </p:nvPr>
        </p:nvSpPr>
        <p:spPr>
          <a:xfrm>
            <a:off x="7930400" y="185150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2" name="Google Shape;222;p24"/>
          <p:cNvSpPr txBox="1">
            <a:spLocks noGrp="1"/>
          </p:cNvSpPr>
          <p:nvPr>
            <p:ph type="subTitle" idx="15"/>
          </p:nvPr>
        </p:nvSpPr>
        <p:spPr>
          <a:xfrm>
            <a:off x="7930400" y="4479941"/>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3" name="Google Shape;223;p24"/>
          <p:cNvSpPr txBox="1">
            <a:spLocks noGrp="1"/>
          </p:cNvSpPr>
          <p:nvPr>
            <p:ph type="subTitle" idx="16"/>
          </p:nvPr>
        </p:nvSpPr>
        <p:spPr>
          <a:xfrm>
            <a:off x="7930400" y="395568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4" name="Google Shape;224;p24"/>
          <p:cNvSpPr txBox="1">
            <a:spLocks noGrp="1"/>
          </p:cNvSpPr>
          <p:nvPr>
            <p:ph type="title" idx="17"/>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5" name="Google Shape;225;p2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26" name="Google Shape;226;p2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20" name="Google Shape;397;p48">
            <a:hlinkClick r:id="" action="ppaction://hlinkshowjump?jump=nextslide"/>
            <a:extLst>
              <a:ext uri="{FF2B5EF4-FFF2-40B4-BE49-F238E27FC236}">
                <a16:creationId xmlns:a16="http://schemas.microsoft.com/office/drawing/2014/main" id="{4BD1F1AC-0909-D740-A627-7776640D8018}"/>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21" name="Google Shape;398;p48">
            <a:hlinkClick r:id="" action="ppaction://hlinkshowjump?jump=previousslide"/>
            <a:extLst>
              <a:ext uri="{FF2B5EF4-FFF2-40B4-BE49-F238E27FC236}">
                <a16:creationId xmlns:a16="http://schemas.microsoft.com/office/drawing/2014/main" id="{B9E744F1-8B04-7345-9D06-71D6B68A4252}"/>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Quote" userDrawn="1">
  <p:cSld name="CUSTOM">
    <p:spTree>
      <p:nvGrpSpPr>
        <p:cNvPr id="1" name="Shape 100"/>
        <p:cNvGrpSpPr/>
        <p:nvPr/>
      </p:nvGrpSpPr>
      <p:grpSpPr>
        <a:xfrm>
          <a:off x="0" y="0"/>
          <a:ext cx="0" cy="0"/>
          <a:chOff x="0" y="0"/>
          <a:chExt cx="0" cy="0"/>
        </a:xfrm>
      </p:grpSpPr>
      <p:sp>
        <p:nvSpPr>
          <p:cNvPr id="101" name="Google Shape;101;p14"/>
          <p:cNvSpPr txBox="1">
            <a:spLocks noGrp="1"/>
          </p:cNvSpPr>
          <p:nvPr>
            <p:ph type="subTitle" idx="1"/>
          </p:nvPr>
        </p:nvSpPr>
        <p:spPr>
          <a:xfrm>
            <a:off x="2815800" y="1613767"/>
            <a:ext cx="7008800" cy="2430800"/>
          </a:xfrm>
          <a:prstGeom prst="rect">
            <a:avLst/>
          </a:prstGeom>
          <a:noFill/>
          <a:ln>
            <a:noFill/>
          </a:ln>
        </p:spPr>
        <p:txBody>
          <a:bodyPr spcFirstLastPara="1" wrap="square" lIns="91425" tIns="91425" rIns="91425" bIns="91425" anchor="t" anchorCtr="0">
            <a:noAutofit/>
          </a:bodyPr>
          <a:lstStyle>
            <a:lvl1pPr marL="0" marR="0" lvl="0" indent="-237061" algn="l" rtl="0">
              <a:lnSpc>
                <a:spcPct val="100000"/>
              </a:lnSpc>
              <a:spcBef>
                <a:spcPts val="0"/>
              </a:spcBef>
              <a:spcAft>
                <a:spcPts val="0"/>
              </a:spcAft>
              <a:buClr>
                <a:schemeClr val="dk1"/>
              </a:buClr>
              <a:buSzPts val="2800"/>
              <a:buFont typeface="Josefin Sans"/>
              <a:buNone/>
              <a:defRPr sz="3733"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9pPr>
          </a:lstStyle>
          <a:p>
            <a:endParaRPr/>
          </a:p>
        </p:txBody>
      </p:sp>
      <p:cxnSp>
        <p:nvCxnSpPr>
          <p:cNvPr id="105" name="Google Shape;105;p14"/>
          <p:cNvCxnSpPr/>
          <p:nvPr/>
        </p:nvCxnSpPr>
        <p:spPr>
          <a:xfrm rot="5400000">
            <a:off x="671400" y="3538223"/>
            <a:ext cx="3392000" cy="0"/>
          </a:xfrm>
          <a:prstGeom prst="straightConnector1">
            <a:avLst/>
          </a:prstGeom>
          <a:noFill/>
          <a:ln w="76200" cap="flat" cmpd="sng">
            <a:solidFill>
              <a:schemeClr val="accent1"/>
            </a:solidFill>
            <a:prstDash val="solid"/>
            <a:round/>
            <a:headEnd type="none" w="med" len="med"/>
            <a:tailEnd type="none" w="med" len="med"/>
          </a:ln>
        </p:spPr>
      </p:cxnSp>
      <p:sp>
        <p:nvSpPr>
          <p:cNvPr id="106" name="Google Shape;106;p14"/>
          <p:cNvSpPr txBox="1">
            <a:spLocks noGrp="1"/>
          </p:cNvSpPr>
          <p:nvPr>
            <p:ph type="title" idx="3"/>
          </p:nvPr>
        </p:nvSpPr>
        <p:spPr>
          <a:xfrm>
            <a:off x="2815800" y="4044433"/>
            <a:ext cx="7008800" cy="5932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accent1"/>
              </a:buClr>
              <a:buSzPts val="1600"/>
              <a:buFont typeface="Josefin Sans SemiBold"/>
              <a:buNone/>
              <a:defRPr sz="2400" b="0">
                <a:solidFill>
                  <a:schemeClr val="accent1"/>
                </a:solidFill>
                <a:latin typeface="Josefin Sans SemiBold"/>
                <a:ea typeface="Josefin Sans SemiBold"/>
                <a:cs typeface="Josefin Sans SemiBold"/>
                <a:sym typeface="Josefin Sans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07" name="Google Shape;107;p1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08" name="Google Shape;108;p1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0" name="Google Shape;397;p48">
            <a:hlinkClick r:id="" action="ppaction://hlinkshowjump?jump=nextslide"/>
            <a:extLst>
              <a:ext uri="{FF2B5EF4-FFF2-40B4-BE49-F238E27FC236}">
                <a16:creationId xmlns:a16="http://schemas.microsoft.com/office/drawing/2014/main" id="{7891DC7B-6459-0B4A-8C6F-627491580940}"/>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CF9E66FC-B275-174C-B739-FC7042E58C20}"/>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1">
  <p:cSld name="TITLE_ONLY_1_1">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9" name="Google Shape;229;p2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0" name="Google Shape;230;p2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5" name="Google Shape;397;p48">
            <a:hlinkClick r:id="" action="ppaction://hlinkshowjump?jump=nextslide"/>
            <a:extLst>
              <a:ext uri="{FF2B5EF4-FFF2-40B4-BE49-F238E27FC236}">
                <a16:creationId xmlns:a16="http://schemas.microsoft.com/office/drawing/2014/main" id="{83D4F5FE-DAB7-B142-A0E9-B1058DD009B5}"/>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6" name="Google Shape;398;p48">
            <a:hlinkClick r:id="" action="ppaction://hlinkshowjump?jump=previousslide"/>
            <a:extLst>
              <a:ext uri="{FF2B5EF4-FFF2-40B4-BE49-F238E27FC236}">
                <a16:creationId xmlns:a16="http://schemas.microsoft.com/office/drawing/2014/main" id="{1558264B-C8FB-B445-B2A9-80AABB492D6D}"/>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Numbers and text 1" userDrawn="1">
  <p:cSld name="BIG_NUMBER_1">
    <p:spTree>
      <p:nvGrpSpPr>
        <p:cNvPr id="1" name="Shape 238"/>
        <p:cNvGrpSpPr/>
        <p:nvPr/>
      </p:nvGrpSpPr>
      <p:grpSpPr>
        <a:xfrm>
          <a:off x="0" y="0"/>
          <a:ext cx="0" cy="0"/>
          <a:chOff x="0" y="0"/>
          <a:chExt cx="0" cy="0"/>
        </a:xfrm>
      </p:grpSpPr>
      <p:sp>
        <p:nvSpPr>
          <p:cNvPr id="242" name="Google Shape;242;p27"/>
          <p:cNvSpPr txBox="1">
            <a:spLocks noGrp="1"/>
          </p:cNvSpPr>
          <p:nvPr>
            <p:ph type="subTitle" idx="1"/>
          </p:nvPr>
        </p:nvSpPr>
        <p:spPr>
          <a:xfrm>
            <a:off x="4232033" y="1513065"/>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3" name="Google Shape;243;p27"/>
          <p:cNvSpPr txBox="1">
            <a:spLocks noGrp="1"/>
          </p:cNvSpPr>
          <p:nvPr>
            <p:ph type="title" idx="3" hasCustomPrompt="1"/>
          </p:nvPr>
        </p:nvSpPr>
        <p:spPr>
          <a:xfrm>
            <a:off x="4232033" y="711399"/>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4" name="Google Shape;244;p27"/>
          <p:cNvSpPr txBox="1">
            <a:spLocks noGrp="1"/>
          </p:cNvSpPr>
          <p:nvPr>
            <p:ph type="subTitle" idx="4"/>
          </p:nvPr>
        </p:nvSpPr>
        <p:spPr>
          <a:xfrm>
            <a:off x="4232033" y="3310332"/>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5" name="Google Shape;245;p27"/>
          <p:cNvSpPr txBox="1">
            <a:spLocks noGrp="1"/>
          </p:cNvSpPr>
          <p:nvPr>
            <p:ph type="title" idx="5" hasCustomPrompt="1"/>
          </p:nvPr>
        </p:nvSpPr>
        <p:spPr>
          <a:xfrm>
            <a:off x="4232033" y="2508665"/>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6" name="Google Shape;246;p27"/>
          <p:cNvSpPr txBox="1">
            <a:spLocks noGrp="1"/>
          </p:cNvSpPr>
          <p:nvPr>
            <p:ph type="subTitle" idx="6"/>
          </p:nvPr>
        </p:nvSpPr>
        <p:spPr>
          <a:xfrm>
            <a:off x="4232033" y="5107599"/>
            <a:ext cx="6854000" cy="439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7" name="Google Shape;247;p27"/>
          <p:cNvSpPr txBox="1">
            <a:spLocks noGrp="1"/>
          </p:cNvSpPr>
          <p:nvPr>
            <p:ph type="title" idx="7" hasCustomPrompt="1"/>
          </p:nvPr>
        </p:nvSpPr>
        <p:spPr>
          <a:xfrm>
            <a:off x="4232033" y="4305932"/>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cxnSp>
        <p:nvCxnSpPr>
          <p:cNvPr id="248" name="Google Shape;248;p2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9" name="Google Shape;249;p2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3" name="Google Shape;397;p48">
            <a:hlinkClick r:id="" action="ppaction://hlinkshowjump?jump=nextslide"/>
            <a:extLst>
              <a:ext uri="{FF2B5EF4-FFF2-40B4-BE49-F238E27FC236}">
                <a16:creationId xmlns:a16="http://schemas.microsoft.com/office/drawing/2014/main" id="{1FA61195-3EE4-0D4B-B5D2-075BEA019CFD}"/>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4" name="Google Shape;398;p48">
            <a:hlinkClick r:id="" action="ppaction://hlinkshowjump?jump=previousslide"/>
            <a:extLst>
              <a:ext uri="{FF2B5EF4-FFF2-40B4-BE49-F238E27FC236}">
                <a16:creationId xmlns:a16="http://schemas.microsoft.com/office/drawing/2014/main" id="{42D86119-CF1D-D549-A727-B090B9CF54EB}"/>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text 1" userDrawn="1">
  <p:cSld name="CUSTOM_6">
    <p:spTree>
      <p:nvGrpSpPr>
        <p:cNvPr id="1" name="Shape 250"/>
        <p:cNvGrpSpPr/>
        <p:nvPr/>
      </p:nvGrpSpPr>
      <p:grpSpPr>
        <a:xfrm>
          <a:off x="0" y="0"/>
          <a:ext cx="0" cy="0"/>
          <a:chOff x="0" y="0"/>
          <a:chExt cx="0" cy="0"/>
        </a:xfrm>
      </p:grpSpPr>
      <p:sp>
        <p:nvSpPr>
          <p:cNvPr id="251" name="Google Shape;251;p28"/>
          <p:cNvSpPr txBox="1">
            <a:spLocks noGrp="1"/>
          </p:cNvSpPr>
          <p:nvPr>
            <p:ph type="subTitle" idx="1"/>
          </p:nvPr>
        </p:nvSpPr>
        <p:spPr>
          <a:xfrm>
            <a:off x="1268833" y="2178500"/>
            <a:ext cx="6123521" cy="6836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52" name="Google Shape;252;p28"/>
          <p:cNvSpPr txBox="1">
            <a:spLocks noGrp="1"/>
          </p:cNvSpPr>
          <p:nvPr>
            <p:ph type="subTitle" idx="2"/>
          </p:nvPr>
        </p:nvSpPr>
        <p:spPr>
          <a:xfrm>
            <a:off x="1268842" y="1348900"/>
            <a:ext cx="6123521"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56" name="Google Shape;256;p28"/>
          <p:cNvSpPr txBox="1">
            <a:spLocks noGrp="1"/>
          </p:cNvSpPr>
          <p:nvPr>
            <p:ph type="subTitle" idx="4"/>
          </p:nvPr>
        </p:nvSpPr>
        <p:spPr>
          <a:xfrm>
            <a:off x="1268842" y="3166901"/>
            <a:ext cx="6123511" cy="19779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57" name="Google Shape;257;p2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58" name="Google Shape;258;p2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0" name="Google Shape;397;p48">
            <a:hlinkClick r:id="" action="ppaction://hlinkshowjump?jump=nextslide"/>
            <a:extLst>
              <a:ext uri="{FF2B5EF4-FFF2-40B4-BE49-F238E27FC236}">
                <a16:creationId xmlns:a16="http://schemas.microsoft.com/office/drawing/2014/main" id="{B3B4D913-2245-A943-AD7C-1CC3F2B68B5B}"/>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91466FA7-181B-4B4F-BB19-4671DEECA51F}"/>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text 2" userDrawn="1">
  <p:cSld name="CUSTOM_6_1">
    <p:spTree>
      <p:nvGrpSpPr>
        <p:cNvPr id="1" name="Shape 259"/>
        <p:cNvGrpSpPr/>
        <p:nvPr/>
      </p:nvGrpSpPr>
      <p:grpSpPr>
        <a:xfrm>
          <a:off x="0" y="0"/>
          <a:ext cx="0" cy="0"/>
          <a:chOff x="0" y="0"/>
          <a:chExt cx="0" cy="0"/>
        </a:xfrm>
      </p:grpSpPr>
      <p:sp>
        <p:nvSpPr>
          <p:cNvPr id="260" name="Google Shape;260;p29"/>
          <p:cNvSpPr txBox="1">
            <a:spLocks noGrp="1"/>
          </p:cNvSpPr>
          <p:nvPr>
            <p:ph type="subTitle" idx="1"/>
          </p:nvPr>
        </p:nvSpPr>
        <p:spPr>
          <a:xfrm>
            <a:off x="6892633" y="2178500"/>
            <a:ext cx="4036400" cy="632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800"/>
              <a:buFont typeface="Josefin Sans"/>
              <a:buNone/>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61" name="Google Shape;261;p29"/>
          <p:cNvSpPr txBox="1">
            <a:spLocks noGrp="1"/>
          </p:cNvSpPr>
          <p:nvPr>
            <p:ph type="subTitle" idx="2"/>
          </p:nvPr>
        </p:nvSpPr>
        <p:spPr>
          <a:xfrm>
            <a:off x="6892633" y="1348900"/>
            <a:ext cx="40364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65" name="Google Shape;265;p29"/>
          <p:cNvSpPr txBox="1">
            <a:spLocks noGrp="1"/>
          </p:cNvSpPr>
          <p:nvPr>
            <p:ph type="subTitle" idx="4"/>
          </p:nvPr>
        </p:nvSpPr>
        <p:spPr>
          <a:xfrm>
            <a:off x="689263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66" name="Google Shape;266;p2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67" name="Google Shape;267;p2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0" name="Google Shape;397;p48">
            <a:hlinkClick r:id="" action="ppaction://hlinkshowjump?jump=nextslide"/>
            <a:extLst>
              <a:ext uri="{FF2B5EF4-FFF2-40B4-BE49-F238E27FC236}">
                <a16:creationId xmlns:a16="http://schemas.microsoft.com/office/drawing/2014/main" id="{EE3F887E-C4E5-5645-891A-205D08E27138}"/>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3440B90E-32C7-F943-A3BB-828699247F19}"/>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text 3">
  <p:cSld name="TITLE_ONLY_1_1_1">
    <p:spTree>
      <p:nvGrpSpPr>
        <p:cNvPr id="1" name="Shape 268"/>
        <p:cNvGrpSpPr/>
        <p:nvPr/>
      </p:nvGrpSpPr>
      <p:grpSpPr>
        <a:xfrm>
          <a:off x="0" y="0"/>
          <a:ext cx="0" cy="0"/>
          <a:chOff x="0" y="0"/>
          <a:chExt cx="0" cy="0"/>
        </a:xfrm>
      </p:grpSpPr>
      <p:sp>
        <p:nvSpPr>
          <p:cNvPr id="269" name="Google Shape;269;p30"/>
          <p:cNvSpPr txBox="1">
            <a:spLocks noGrp="1"/>
          </p:cNvSpPr>
          <p:nvPr>
            <p:ph type="subTitle" idx="1"/>
          </p:nvPr>
        </p:nvSpPr>
        <p:spPr>
          <a:xfrm>
            <a:off x="8023700" y="3421600"/>
            <a:ext cx="3229600" cy="1406800"/>
          </a:xfrm>
          <a:prstGeom prst="rect">
            <a:avLst/>
          </a:prstGeom>
          <a:no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70" name="Google Shape;270;p30"/>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1" name="Google Shape;271;p3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2" name="Google Shape;272;p3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6" name="Google Shape;397;p48">
            <a:hlinkClick r:id="" action="ppaction://hlinkshowjump?jump=nextslide"/>
            <a:extLst>
              <a:ext uri="{FF2B5EF4-FFF2-40B4-BE49-F238E27FC236}">
                <a16:creationId xmlns:a16="http://schemas.microsoft.com/office/drawing/2014/main" id="{3C8BC096-E1F9-CD43-9579-72F3211F04F6}"/>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7" name="Google Shape;398;p48">
            <a:hlinkClick r:id="" action="ppaction://hlinkshowjump?jump=previousslide"/>
            <a:extLst>
              <a:ext uri="{FF2B5EF4-FFF2-40B4-BE49-F238E27FC236}">
                <a16:creationId xmlns:a16="http://schemas.microsoft.com/office/drawing/2014/main" id="{A417D40C-99BB-2F44-A9C0-ACDA50899CF3}"/>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text 7">
  <p:cSld name="CUSTOM_7_1">
    <p:spTree>
      <p:nvGrpSpPr>
        <p:cNvPr id="1" name="Shape 292"/>
        <p:cNvGrpSpPr/>
        <p:nvPr/>
      </p:nvGrpSpPr>
      <p:grpSpPr>
        <a:xfrm>
          <a:off x="0" y="0"/>
          <a:ext cx="0" cy="0"/>
          <a:chOff x="0" y="0"/>
          <a:chExt cx="0" cy="0"/>
        </a:xfrm>
      </p:grpSpPr>
      <p:sp>
        <p:nvSpPr>
          <p:cNvPr id="293" name="Google Shape;293;p34"/>
          <p:cNvSpPr txBox="1">
            <a:spLocks noGrp="1"/>
          </p:cNvSpPr>
          <p:nvPr>
            <p:ph type="subTitle" idx="1"/>
          </p:nvPr>
        </p:nvSpPr>
        <p:spPr>
          <a:xfrm>
            <a:off x="1358033" y="1651325"/>
            <a:ext cx="9112800" cy="3970457"/>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94" name="Google Shape;294;p34"/>
          <p:cNvSpPr txBox="1">
            <a:spLocks noGrp="1"/>
          </p:cNvSpPr>
          <p:nvPr>
            <p:ph type="title"/>
          </p:nvPr>
        </p:nvSpPr>
        <p:spPr>
          <a:xfrm>
            <a:off x="1358033" y="635367"/>
            <a:ext cx="9112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5" name="Google Shape;295;p3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6" name="Google Shape;296;p3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image" Target="../media/image10.jpeg"/><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theme" Target="../theme/theme2.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image" Target="../media/image11.jpe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theme" Target="../theme/theme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image" Target="../media/image12.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9" Type="http://schemas.openxmlformats.org/officeDocument/2006/relationships/theme" Target="../theme/theme4.xml"/><Relationship Id="rId21" Type="http://schemas.openxmlformats.org/officeDocument/2006/relationships/slideLayout" Target="../slideLayouts/slideLayout83.xml"/><Relationship Id="rId34" Type="http://schemas.openxmlformats.org/officeDocument/2006/relationships/slideLayout" Target="../slideLayouts/slideLayout96.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41" Type="http://schemas.openxmlformats.org/officeDocument/2006/relationships/image" Target="../media/image18.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slideLayout" Target="../slideLayouts/slideLayout94.xml"/><Relationship Id="rId37" Type="http://schemas.openxmlformats.org/officeDocument/2006/relationships/slideLayout" Target="../slideLayouts/slideLayout99.xml"/><Relationship Id="rId40" Type="http://schemas.openxmlformats.org/officeDocument/2006/relationships/image" Target="../media/image17.png"/><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36" Type="http://schemas.openxmlformats.org/officeDocument/2006/relationships/slideLayout" Target="../slideLayouts/slideLayout98.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slideLayout" Target="../slideLayouts/slideLayout9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 Id="rId35" Type="http://schemas.openxmlformats.org/officeDocument/2006/relationships/slideLayout" Target="../slideLayouts/slideLayout97.xml"/><Relationship Id="rId8" Type="http://schemas.openxmlformats.org/officeDocument/2006/relationships/slideLayout" Target="../slideLayouts/slideLayout70.xml"/><Relationship Id="rId3" Type="http://schemas.openxmlformats.org/officeDocument/2006/relationships/slideLayout" Target="../slideLayouts/slideLayout65.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slideLayout" Target="../slideLayouts/slideLayout95.xml"/><Relationship Id="rId38"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960699"/>
            <a:ext cx="8478456" cy="1096700"/>
          </a:xfrm>
          <a:prstGeom prst="rect">
            <a:avLst/>
          </a:prstGeom>
        </p:spPr>
        <p:txBody>
          <a:bodyPr vert="horz" lIns="0" tIns="0" rIns="0" bIns="45720" rtlCol="0" anchor="ctr">
            <a:normAutofit/>
          </a:bodyPr>
          <a:lstStyle/>
          <a:p>
            <a:r>
              <a:rPr lang="en-US"/>
              <a:t>Header</a:t>
            </a:r>
          </a:p>
        </p:txBody>
      </p:sp>
      <p:sp>
        <p:nvSpPr>
          <p:cNvPr id="3" name="Text Placeholder 2"/>
          <p:cNvSpPr>
            <a:spLocks noGrp="1"/>
          </p:cNvSpPr>
          <p:nvPr>
            <p:ph type="body" idx="1"/>
          </p:nvPr>
        </p:nvSpPr>
        <p:spPr>
          <a:xfrm>
            <a:off x="2286000" y="2057400"/>
            <a:ext cx="8478456" cy="36041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9521828"/>
      </p:ext>
    </p:extLst>
  </p:cSld>
  <p:clrMap bg1="lt1" tx1="dk1" bg2="lt2" tx2="dk2" accent1="accent1" accent2="accent2" accent3="accent3" accent4="accent4" accent5="accent5" accent6="accent6" hlink="hlink" folHlink="folHlink"/>
  <p:sldLayoutIdLst>
    <p:sldLayoutId id="2147483800" r:id="rId1"/>
    <p:sldLayoutId id="2147483704" r:id="rId2"/>
    <p:sldLayoutId id="2147483705" r:id="rId3"/>
    <p:sldLayoutId id="2147483650" r:id="rId4"/>
    <p:sldLayoutId id="2147483698" r:id="rId5"/>
    <p:sldLayoutId id="2147483721" r:id="rId6"/>
    <p:sldLayoutId id="2147483723" r:id="rId7"/>
    <p:sldLayoutId id="2147483722" r:id="rId8"/>
    <p:sldLayoutId id="2147483724" r:id="rId9"/>
    <p:sldLayoutId id="2147483725" r:id="rId10"/>
    <p:sldLayoutId id="2147483726" r:id="rId11"/>
    <p:sldLayoutId id="2147483727" r:id="rId12"/>
    <p:sldLayoutId id="2147483729" r:id="rId13"/>
    <p:sldLayoutId id="2147483728" r:id="rId14"/>
    <p:sldLayoutId id="2147483753" r:id="rId15"/>
    <p:sldLayoutId id="2147483752" r:id="rId16"/>
    <p:sldLayoutId id="2147483731" r:id="rId17"/>
    <p:sldLayoutId id="2147483732" r:id="rId18"/>
    <p:sldLayoutId id="2147483733" r:id="rId19"/>
    <p:sldLayoutId id="2147483794" r:id="rId20"/>
    <p:sldLayoutId id="2147483796" r:id="rId21"/>
    <p:sldLayoutId id="2147483797" r:id="rId22"/>
    <p:sldLayoutId id="2147483801" r:id="rId23"/>
    <p:sldLayoutId id="2147483802" r:id="rId24"/>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pos="14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960699"/>
            <a:ext cx="8478456" cy="1096700"/>
          </a:xfrm>
          <a:prstGeom prst="rect">
            <a:avLst/>
          </a:prstGeom>
        </p:spPr>
        <p:txBody>
          <a:bodyPr vert="horz" lIns="0" tIns="0" rIns="0" bIns="45720" rtlCol="0" anchor="ctr">
            <a:normAutofit/>
          </a:bodyPr>
          <a:lstStyle/>
          <a:p>
            <a:r>
              <a:rPr lang="en-US"/>
              <a:t>Header</a:t>
            </a:r>
          </a:p>
        </p:txBody>
      </p:sp>
      <p:sp>
        <p:nvSpPr>
          <p:cNvPr id="3" name="Text Placeholder 2"/>
          <p:cNvSpPr>
            <a:spLocks noGrp="1"/>
          </p:cNvSpPr>
          <p:nvPr>
            <p:ph type="body" idx="1"/>
          </p:nvPr>
        </p:nvSpPr>
        <p:spPr>
          <a:xfrm>
            <a:off x="2286000" y="2057400"/>
            <a:ext cx="8478456" cy="36041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2602349"/>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p15:clr>
            <a:srgbClr val="F26B43"/>
          </p15:clr>
        </p15:guide>
        <p15:guide id="2" pos="1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960699"/>
            <a:ext cx="8478456" cy="1096700"/>
          </a:xfrm>
          <a:prstGeom prst="rect">
            <a:avLst/>
          </a:prstGeom>
        </p:spPr>
        <p:txBody>
          <a:bodyPr vert="horz" lIns="0" tIns="0" rIns="0" bIns="45720" rtlCol="0" anchor="ctr">
            <a:normAutofit/>
          </a:bodyPr>
          <a:lstStyle/>
          <a:p>
            <a:r>
              <a:rPr lang="en-US"/>
              <a:t>Header</a:t>
            </a:r>
          </a:p>
        </p:txBody>
      </p:sp>
      <p:sp>
        <p:nvSpPr>
          <p:cNvPr id="3" name="Text Placeholder 2"/>
          <p:cNvSpPr>
            <a:spLocks noGrp="1"/>
          </p:cNvSpPr>
          <p:nvPr>
            <p:ph type="body" idx="1"/>
          </p:nvPr>
        </p:nvSpPr>
        <p:spPr>
          <a:xfrm>
            <a:off x="2286000" y="2057400"/>
            <a:ext cx="8478456" cy="36041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Placeholder 18"/>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382902" y="6213651"/>
            <a:ext cx="2529526" cy="449524"/>
          </a:xfrm>
          <a:prstGeom prst="rect">
            <a:avLst/>
          </a:prstGeom>
        </p:spPr>
      </p:pic>
    </p:spTree>
    <p:extLst>
      <p:ext uri="{BB962C8B-B14F-4D97-AF65-F5344CB8AC3E}">
        <p14:creationId xmlns:p14="http://schemas.microsoft.com/office/powerpoint/2010/main" val="198072284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52" userDrawn="1">
          <p15:clr>
            <a:srgbClr val="F26B43"/>
          </p15:clr>
        </p15:guide>
        <p15:guide id="2" pos="751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40">
            <a:alphaModFix amt="15000"/>
            <a:lum/>
          </a:blip>
          <a:srcRect/>
          <a:tile tx="0" ty="0" sx="100000" sy="100000" flip="none" algn="tl"/>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79200" rIns="91425" bIns="91425" anchor="t" anchorCtr="0">
            <a:noAutofit/>
          </a:bodyPr>
          <a:lstStyle>
            <a:lvl1pPr lvl="0" rtl="0">
              <a:spcBef>
                <a:spcPts val="0"/>
              </a:spcBef>
              <a:spcAft>
                <a:spcPts val="0"/>
              </a:spcAft>
              <a:buClr>
                <a:schemeClr val="dk1"/>
              </a:buClr>
              <a:buSzPts val="2800"/>
              <a:buFont typeface="Josefin Sans"/>
              <a:buNone/>
              <a:defRPr sz="2800" b="1">
                <a:solidFill>
                  <a:schemeClr val="dk1"/>
                </a:solidFill>
                <a:latin typeface="Josefin Sans"/>
                <a:ea typeface="Josefin Sans"/>
                <a:cs typeface="Josefin Sans"/>
                <a:sym typeface="Josefi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78967" y="1545801"/>
            <a:ext cx="11360800" cy="4051436"/>
          </a:xfrm>
          <a:prstGeom prst="rect">
            <a:avLst/>
          </a:prstGeom>
          <a:noFill/>
          <a:ln>
            <a:noFill/>
          </a:ln>
        </p:spPr>
        <p:txBody>
          <a:bodyPr spcFirstLastPara="1" wrap="square" lIns="91425" tIns="0" rIns="91425" bIns="182875" anchor="t" anchorCtr="0">
            <a:noAutofit/>
          </a:bodyPr>
          <a:lstStyle>
            <a:lvl1pPr marL="457200" lvl="0" indent="-342900" rtl="0">
              <a:lnSpc>
                <a:spcPct val="100000"/>
              </a:lnSpc>
              <a:spcBef>
                <a:spcPts val="0"/>
              </a:spcBef>
              <a:spcAft>
                <a:spcPts val="0"/>
              </a:spcAft>
              <a:buClr>
                <a:schemeClr val="dk1"/>
              </a:buClr>
              <a:buSzPts val="1800"/>
              <a:buFont typeface="Josefin Sans Medium"/>
              <a:buChar char="●"/>
              <a:defRPr sz="1800">
                <a:solidFill>
                  <a:schemeClr val="dk1"/>
                </a:solidFill>
                <a:latin typeface="Josefin Sans Medium"/>
                <a:ea typeface="Josefin Sans Medium"/>
                <a:cs typeface="Josefin Sans Medium"/>
                <a:sym typeface="Josefin Sans Medium"/>
              </a:defRPr>
            </a:lvl1pPr>
            <a:lvl2pPr marL="914400" lvl="1" indent="-317500" rtl="0">
              <a:lnSpc>
                <a:spcPct val="100000"/>
              </a:lnSpc>
              <a:spcBef>
                <a:spcPts val="0"/>
              </a:spcBef>
              <a:spcAft>
                <a:spcPts val="0"/>
              </a:spcAft>
              <a:buClr>
                <a:schemeClr val="dk1"/>
              </a:buClr>
              <a:buSzPts val="1400"/>
              <a:buFont typeface="Josefin Sans"/>
              <a:buChar char="○"/>
              <a:defRPr>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Clr>
                <a:schemeClr val="dk1"/>
              </a:buClr>
              <a:buSzPts val="1400"/>
              <a:buFont typeface="Josefin Sans Light"/>
              <a:buChar char="■"/>
              <a:defRPr>
                <a:solidFill>
                  <a:schemeClr val="dk1"/>
                </a:solidFill>
                <a:latin typeface="Josefin Sans Light"/>
                <a:ea typeface="Josefin Sans Light"/>
                <a:cs typeface="Josefin Sans Light"/>
                <a:sym typeface="Josefin Sans Light"/>
              </a:defRPr>
            </a:lvl3pPr>
            <a:lvl4pPr marL="1828800" lvl="3" indent="-317500" rtl="0">
              <a:lnSpc>
                <a:spcPct val="100000"/>
              </a:lnSpc>
              <a:spcBef>
                <a:spcPts val="0"/>
              </a:spcBef>
              <a:spcAft>
                <a:spcPts val="0"/>
              </a:spcAft>
              <a:buClr>
                <a:schemeClr val="dk1"/>
              </a:buClr>
              <a:buSzPts val="1400"/>
              <a:buFont typeface="Josefin Sans ExtraLight"/>
              <a:buChar char="●"/>
              <a:defRPr>
                <a:solidFill>
                  <a:schemeClr val="dk1"/>
                </a:solidFill>
                <a:latin typeface="Josefin Sans ExtraLight"/>
                <a:ea typeface="Josefin Sans ExtraLight"/>
                <a:cs typeface="Josefin Sans ExtraLight"/>
                <a:sym typeface="Josefin Sans ExtraLight"/>
              </a:defRPr>
            </a:lvl4pPr>
            <a:lvl5pPr marL="2286000" lvl="4" indent="-311150" rtl="0">
              <a:lnSpc>
                <a:spcPct val="100000"/>
              </a:lnSpc>
              <a:spcBef>
                <a:spcPts val="0"/>
              </a:spcBef>
              <a:spcAft>
                <a:spcPts val="0"/>
              </a:spcAft>
              <a:buClr>
                <a:schemeClr val="dk1"/>
              </a:buClr>
              <a:buSzPts val="1300"/>
              <a:buFont typeface="Josefin Sans ExtraLight"/>
              <a:buChar char="○"/>
              <a:defRPr sz="1300">
                <a:solidFill>
                  <a:schemeClr val="dk1"/>
                </a:solidFill>
                <a:latin typeface="Josefin Sans ExtraLight"/>
                <a:ea typeface="Josefin Sans ExtraLight"/>
                <a:cs typeface="Josefin Sans ExtraLight"/>
                <a:sym typeface="Josefin Sans ExtraLight"/>
              </a:defRPr>
            </a:lvl5pPr>
            <a:lvl6pPr marL="2743200" lvl="5"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6pPr>
            <a:lvl7pPr marL="3200400" lvl="6"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7pPr>
            <a:lvl8pPr marL="3657600" lvl="7"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8pPr>
            <a:lvl9pPr marL="4114800" lvl="8"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9pPr>
          </a:lstStyle>
          <a:p>
            <a:endParaRPr/>
          </a:p>
        </p:txBody>
      </p:sp>
      <p:pic>
        <p:nvPicPr>
          <p:cNvPr id="4" name="Picture 3" descr="Logo&#10;&#10;Description automatically generated with medium confidence">
            <a:extLst>
              <a:ext uri="{FF2B5EF4-FFF2-40B4-BE49-F238E27FC236}">
                <a16:creationId xmlns:a16="http://schemas.microsoft.com/office/drawing/2014/main" id="{8D0B53C3-AC7B-544A-93E2-E1E992403E68}"/>
              </a:ext>
            </a:extLst>
          </p:cNvPr>
          <p:cNvPicPr>
            <a:picLocks noChangeAspect="1"/>
          </p:cNvPicPr>
          <p:nvPr userDrawn="1"/>
        </p:nvPicPr>
        <p:blipFill>
          <a:blip r:embed="rId41"/>
          <a:stretch>
            <a:fillRect/>
          </a:stretch>
        </p:blipFill>
        <p:spPr>
          <a:xfrm>
            <a:off x="158534" y="5872505"/>
            <a:ext cx="4016297" cy="836728"/>
          </a:xfrm>
          <a:prstGeom prst="rect">
            <a:avLst/>
          </a:prstGeom>
        </p:spPr>
      </p:pic>
    </p:spTree>
  </p:cSld>
  <p:clrMap bg1="lt1" tx1="dk1" bg2="lt2" tx2="dk2" accent1="accent1" accent2="accent2" accent3="accent3" accent4="accent4" accent5="accent5" accent6="accent6" hlink="hlink" folHlink="folHlink"/>
  <p:sldLayoutIdLst>
    <p:sldLayoutId id="2147483648" r:id="rId1"/>
    <p:sldLayoutId id="2147483672" r:id="rId2"/>
    <p:sldLayoutId id="2147483678" r:id="rId3"/>
    <p:sldLayoutId id="2147483659" r:id="rId4"/>
    <p:sldLayoutId id="2147483666" r:id="rId5"/>
    <p:sldLayoutId id="2147483682" r:id="rId6"/>
    <p:sldLayoutId id="2147483681" r:id="rId7"/>
    <p:sldLayoutId id="2147483687" r:id="rId8"/>
    <p:sldLayoutId id="2147483677" r:id="rId9"/>
    <p:sldLayoutId id="2147483653" r:id="rId10"/>
    <p:sldLayoutId id="2147483652" r:id="rId11"/>
    <p:sldLayoutId id="2147483649" r:id="rId12"/>
    <p:sldLayoutId id="2147483654" r:id="rId13"/>
    <p:sldLayoutId id="2147483683" r:id="rId14"/>
    <p:sldLayoutId id="2147483685" r:id="rId15"/>
    <p:sldLayoutId id="2147483655" r:id="rId16"/>
    <p:sldLayoutId id="2147483663" r:id="rId17"/>
    <p:sldLayoutId id="2147483684" r:id="rId18"/>
    <p:sldLayoutId id="2147483665" r:id="rId19"/>
    <p:sldLayoutId id="2147483667" r:id="rId20"/>
    <p:sldLayoutId id="2147483679" r:id="rId21"/>
    <p:sldLayoutId id="2147483651" r:id="rId22"/>
    <p:sldLayoutId id="2147483656" r:id="rId23"/>
    <p:sldLayoutId id="2147483657" r:id="rId24"/>
    <p:sldLayoutId id="2147483661" r:id="rId25"/>
    <p:sldLayoutId id="2147483662" r:id="rId26"/>
    <p:sldLayoutId id="2147483664" r:id="rId27"/>
    <p:sldLayoutId id="2147483668" r:id="rId28"/>
    <p:sldLayoutId id="2147483669" r:id="rId29"/>
    <p:sldLayoutId id="2147483670" r:id="rId30"/>
    <p:sldLayoutId id="2147483660" r:id="rId31"/>
    <p:sldLayoutId id="2147483671" r:id="rId32"/>
    <p:sldLayoutId id="2147483673" r:id="rId33"/>
    <p:sldLayoutId id="2147483674" r:id="rId34"/>
    <p:sldLayoutId id="2147483675" r:id="rId35"/>
    <p:sldLayoutId id="2147483676" r:id="rId36"/>
    <p:sldLayoutId id="2147483680" r:id="rId37"/>
    <p:sldLayoutId id="2147483658"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3.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27CF17-A566-4343-A79D-E5B10DFFC9A7}"/>
              </a:ext>
            </a:extLst>
          </p:cNvPr>
          <p:cNvSpPr txBox="1">
            <a:spLocks noGrp="1"/>
          </p:cNvSpPr>
          <p:nvPr>
            <p:ph type="title" idx="4294967295"/>
          </p:nvPr>
        </p:nvSpPr>
        <p:spPr>
          <a:xfrm>
            <a:off x="639218" y="950259"/>
            <a:ext cx="1076116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j-lt"/>
                <a:ea typeface="+mn-ea"/>
                <a:cs typeface="+mn-cs"/>
              </a:rPr>
              <a:t>Land acknowledgement</a:t>
            </a:r>
          </a:p>
        </p:txBody>
      </p:sp>
      <p:sp>
        <p:nvSpPr>
          <p:cNvPr id="6" name="TextBox 5">
            <a:extLst>
              <a:ext uri="{FF2B5EF4-FFF2-40B4-BE49-F238E27FC236}">
                <a16:creationId xmlns:a16="http://schemas.microsoft.com/office/drawing/2014/main" id="{A147CBB9-E119-524B-A4B9-7AB6F4901F47}"/>
              </a:ext>
            </a:extLst>
          </p:cNvPr>
          <p:cNvSpPr txBox="1"/>
          <p:nvPr/>
        </p:nvSpPr>
        <p:spPr>
          <a:xfrm>
            <a:off x="639218" y="2317898"/>
            <a:ext cx="10185991" cy="1938992"/>
          </a:xfrm>
          <a:prstGeom prst="rect">
            <a:avLst/>
          </a:prstGeom>
          <a:noFill/>
        </p:spPr>
        <p:txBody>
          <a:bodyPr wrap="square" lIns="91440" tIns="45720" rIns="91440" bIns="45720" rtlCol="0" anchor="t">
            <a:spAutoFit/>
          </a:bodyPr>
          <a:lstStyle/>
          <a:p>
            <a:r>
              <a:rPr lang="en-CA" sz="2400" dirty="0">
                <a:solidFill>
                  <a:srgbClr val="FFFFFF"/>
                </a:solidFill>
              </a:rPr>
              <a:t>This event is taking place on land which has long served as a site of meeting and exchange amongst Indigenous peoples, including the Haudenosaunee and Anishinabeg nations. We acknowledge and thank the diverse Indigenous peoples whose presence marks this territory on which peoples of the world now gather.</a:t>
            </a:r>
            <a:endParaRPr lang="en-US" dirty="0">
              <a:solidFill>
                <a:schemeClr val="bg1"/>
              </a:solidFill>
            </a:endParaRPr>
          </a:p>
        </p:txBody>
      </p:sp>
    </p:spTree>
    <p:extLst>
      <p:ext uri="{BB962C8B-B14F-4D97-AF65-F5344CB8AC3E}">
        <p14:creationId xmlns:p14="http://schemas.microsoft.com/office/powerpoint/2010/main" val="650599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5158451" y="3026423"/>
            <a:ext cx="6740323" cy="2555278"/>
          </a:xfrm>
        </p:spPr>
        <p:txBody>
          <a:bodyPr/>
          <a:lstStyle/>
          <a:p>
            <a:r>
              <a:rPr lang="en-US" sz="4000" b="1" dirty="0">
                <a:latin typeface="McGill Sans"/>
                <a:cs typeface="Arial"/>
              </a:rPr>
              <a:t>Accessibility and</a:t>
            </a:r>
            <a:br>
              <a:rPr lang="en-US" sz="4000" b="1" dirty="0">
                <a:latin typeface="McGill Sans"/>
                <a:cs typeface="Arial"/>
              </a:rPr>
            </a:br>
            <a:r>
              <a:rPr lang="en-US" sz="4000" b="1" dirty="0">
                <a:latin typeface="McGill Sans"/>
                <a:cs typeface="Arial"/>
              </a:rPr>
              <a:t>inclusion best practices </a:t>
            </a:r>
            <a:br>
              <a:rPr lang="en-US" sz="4000" b="1" dirty="0">
                <a:latin typeface="McGill Sans"/>
                <a:cs typeface="Arial"/>
              </a:rPr>
            </a:br>
            <a:r>
              <a:rPr lang="en-US" sz="4000" b="1" dirty="0">
                <a:latin typeface="McGill Sans"/>
                <a:cs typeface="Arial"/>
              </a:rPr>
              <a:t>for websites</a:t>
            </a:r>
            <a:br>
              <a:rPr lang="en-US" b="1" dirty="0">
                <a:latin typeface="McGill Sans"/>
                <a:cs typeface="Arial"/>
              </a:rPr>
            </a:br>
            <a:br>
              <a:rPr lang="en-US" sz="1000" b="1" dirty="0">
                <a:latin typeface="McGill Sans" pitchFamily="2" charset="0"/>
              </a:rPr>
            </a:br>
            <a:r>
              <a:rPr lang="en-US" sz="2000" b="1" dirty="0">
                <a:latin typeface="Arial"/>
                <a:cs typeface="Arial"/>
              </a:rPr>
              <a:t>Accessible Canada – Accessible World</a:t>
            </a:r>
            <a:br>
              <a:rPr lang="en-US" sz="2000" b="1" dirty="0">
                <a:latin typeface="Arial"/>
                <a:cs typeface="Arial"/>
              </a:rPr>
            </a:br>
            <a:br>
              <a:rPr lang="en-US" sz="2000" b="1" dirty="0">
                <a:latin typeface="Arial"/>
                <a:cs typeface="Arial"/>
              </a:rPr>
            </a:br>
            <a:r>
              <a:rPr lang="en-US" sz="2000" dirty="0">
                <a:latin typeface="Arial"/>
                <a:cs typeface="Arial"/>
              </a:rPr>
              <a:t>Slides: </a:t>
            </a:r>
            <a:r>
              <a:rPr lang="en-CA" sz="2000" dirty="0"/>
              <a:t>https://mcgill.ca/x/</a:t>
            </a:r>
            <a:r>
              <a:rPr lang="en-CA" sz="2000" dirty="0" err="1"/>
              <a:t>woS</a:t>
            </a:r>
            <a:br>
              <a:rPr lang="en-CA" sz="1000" dirty="0"/>
            </a:br>
            <a:br>
              <a:rPr lang="en-CA" sz="2000" dirty="0"/>
            </a:br>
            <a:endParaRPr lang="en-US" sz="2000" b="1" dirty="0">
              <a:latin typeface="Arial"/>
              <a:cs typeface="Arial"/>
            </a:endParaRPr>
          </a:p>
        </p:txBody>
      </p:sp>
    </p:spTree>
    <p:extLst>
      <p:ext uri="{BB962C8B-B14F-4D97-AF65-F5344CB8AC3E}">
        <p14:creationId xmlns:p14="http://schemas.microsoft.com/office/powerpoint/2010/main" val="903920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Jaylen Gordon">
            <a:extLst>
              <a:ext uri="{FF2B5EF4-FFF2-40B4-BE49-F238E27FC236}">
                <a16:creationId xmlns:a16="http://schemas.microsoft.com/office/drawing/2014/main" id="{20D46EDA-5555-2760-8DB5-C15C7A050175}"/>
              </a:ext>
            </a:extLst>
          </p:cNvPr>
          <p:cNvPicPr>
            <a:picLocks noChangeAspect="1"/>
          </p:cNvPicPr>
          <p:nvPr/>
        </p:nvPicPr>
        <p:blipFill>
          <a:blip r:embed="rId3"/>
          <a:stretch>
            <a:fillRect/>
          </a:stretch>
        </p:blipFill>
        <p:spPr>
          <a:xfrm>
            <a:off x="2506670" y="1702562"/>
            <a:ext cx="1698792" cy="1697560"/>
          </a:xfrm>
          <a:prstGeom prst="rect">
            <a:avLst/>
          </a:prstGeom>
        </p:spPr>
      </p:pic>
      <p:sp>
        <p:nvSpPr>
          <p:cNvPr id="7" name="Title 6">
            <a:extLst>
              <a:ext uri="{FF2B5EF4-FFF2-40B4-BE49-F238E27FC236}">
                <a16:creationId xmlns:a16="http://schemas.microsoft.com/office/drawing/2014/main" id="{12FD025D-2A05-4100-A370-BFE76A967F87}"/>
              </a:ext>
            </a:extLst>
          </p:cNvPr>
          <p:cNvSpPr txBox="1">
            <a:spLocks noGrp="1"/>
          </p:cNvSpPr>
          <p:nvPr>
            <p:ph type="title" idx="4294967295"/>
          </p:nvPr>
        </p:nvSpPr>
        <p:spPr>
          <a:xfrm>
            <a:off x="4384839" y="1887409"/>
            <a:ext cx="5237084" cy="20005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McGill Sans"/>
                <a:ea typeface="+mn-ea"/>
                <a:cs typeface="+mn-cs"/>
              </a:rPr>
              <a:t>Jaylen Gordon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cGill Sans"/>
                <a:ea typeface="+mn-ea"/>
                <a:cs typeface="+mn-cs"/>
              </a:rPr>
              <a:t>Digital Communications Associate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cGill Sans"/>
                <a:ea typeface="+mn-ea"/>
                <a:cs typeface="+mn-cs"/>
              </a:rPr>
              <a:t>Communications and External Relations </a:t>
            </a:r>
            <a:br>
              <a:rPr kumimoji="0" lang="en-US" sz="1600" b="0" i="0" u="none" strike="noStrike" kern="1200" cap="none" spc="0" normalizeH="0" baseline="0" noProof="0" dirty="0">
                <a:ln>
                  <a:noFill/>
                </a:ln>
                <a:solidFill>
                  <a:schemeClr val="tx1"/>
                </a:solidFill>
                <a:effectLst/>
                <a:uLnTx/>
                <a:uFillTx/>
                <a:latin typeface="McGill Sans"/>
                <a:ea typeface="+mn-ea"/>
                <a:cs typeface="+mn-cs"/>
              </a:rPr>
            </a:br>
            <a:r>
              <a:rPr kumimoji="0" lang="en-US" sz="1600" b="0" i="0" u="none" strike="noStrike" kern="1200" cap="none" spc="0" normalizeH="0" baseline="0" noProof="0" dirty="0">
                <a:ln>
                  <a:noFill/>
                </a:ln>
                <a:solidFill>
                  <a:schemeClr val="tx1"/>
                </a:solidFill>
                <a:effectLst/>
                <a:uLnTx/>
                <a:uFillTx/>
                <a:latin typeface="McGill Sans"/>
                <a:ea typeface="+mn-ea"/>
                <a:cs typeface="+mn-cs"/>
              </a:rPr>
              <a:t>McGill University</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cGill Sans"/>
                <a:ea typeface="+mn-ea"/>
                <a:cs typeface="+mn-cs"/>
              </a:rPr>
              <a:t>        /in/jaylengordon-1d/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McGill Sans"/>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McGill Sans"/>
              <a:ea typeface="+mn-ea"/>
              <a:cs typeface="+mn-cs"/>
            </a:endParaRPr>
          </a:p>
        </p:txBody>
      </p:sp>
      <p:pic>
        <p:nvPicPr>
          <p:cNvPr id="14" name="Picture 13" title="LInkedIn logo">
            <a:extLst>
              <a:ext uri="{FF2B5EF4-FFF2-40B4-BE49-F238E27FC236}">
                <a16:creationId xmlns:a16="http://schemas.microsoft.com/office/drawing/2014/main" id="{5990E047-2007-ADD4-D2CF-ACA02E54D5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4229" y="3041373"/>
            <a:ext cx="266319" cy="266319"/>
          </a:xfrm>
          <a:prstGeom prst="rect">
            <a:avLst/>
          </a:prstGeom>
        </p:spPr>
      </p:pic>
      <p:pic>
        <p:nvPicPr>
          <p:cNvPr id="4" name="Picture 3" descr="Joyce Peralta">
            <a:extLst>
              <a:ext uri="{FF2B5EF4-FFF2-40B4-BE49-F238E27FC236}">
                <a16:creationId xmlns:a16="http://schemas.microsoft.com/office/drawing/2014/main" id="{A7D6579E-CD00-1942-B6CC-4B497F62B356}"/>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8719015" y="3807476"/>
            <a:ext cx="1698792" cy="1698792"/>
          </a:xfrm>
          <a:prstGeom prst="ellipse">
            <a:avLst/>
          </a:prstGeom>
          <a:ln w="63500" cap="rnd">
            <a:noFill/>
          </a:ln>
          <a:effectLst>
            <a:outerShdw blurRad="381000" dist="292100" dir="5400000" sx="-80000" sy="-18000" rotWithShape="0">
              <a:schemeClr val="bg1">
                <a:alpha val="22000"/>
              </a:schemeClr>
            </a:outerShdw>
          </a:effectLst>
        </p:spPr>
      </p:pic>
      <p:sp>
        <p:nvSpPr>
          <p:cNvPr id="11" name="Content Placeholder 10"/>
          <p:cNvSpPr>
            <a:spLocks/>
          </p:cNvSpPr>
          <p:nvPr/>
        </p:nvSpPr>
        <p:spPr>
          <a:xfrm>
            <a:off x="2884488" y="3990975"/>
            <a:ext cx="5594350" cy="13319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fontScale="97500" lnSpcReduction="10000"/>
          </a:bodyPr>
          <a:lstStyle/>
          <a:p>
            <a:pPr marL="0" marR="0" lvl="0" indent="0" algn="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2000" b="1" i="0" u="none" strike="noStrike" kern="1200" cap="none" spc="0" normalizeH="0" baseline="0" noProof="0" dirty="0">
                <a:ln>
                  <a:noFill/>
                </a:ln>
                <a:solidFill>
                  <a:schemeClr val="tx1"/>
                </a:solidFill>
                <a:effectLst/>
                <a:uLnTx/>
                <a:uFillTx/>
                <a:latin typeface="McGill Sans"/>
                <a:ea typeface="+mn-lt"/>
                <a:cs typeface="+mn-lt"/>
              </a:rPr>
              <a:t>Joyce Peralta</a:t>
            </a:r>
          </a:p>
          <a:p>
            <a:pPr marL="0" marR="0" lvl="0" indent="0" algn="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tx1"/>
                </a:solidFill>
                <a:effectLst/>
                <a:uLnTx/>
                <a:uFillTx/>
                <a:latin typeface="McGill Sans"/>
                <a:ea typeface="+mn-lt"/>
                <a:cs typeface="+mn-lt"/>
              </a:rPr>
              <a:t>Manager, Digital Communications </a:t>
            </a:r>
          </a:p>
          <a:p>
            <a:pPr marL="0" marR="0" lvl="0" indent="0" algn="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tx1"/>
                </a:solidFill>
                <a:effectLst/>
                <a:uLnTx/>
                <a:uFillTx/>
                <a:latin typeface="McGill Sans"/>
                <a:ea typeface="+mn-lt"/>
                <a:cs typeface="+mn-lt"/>
              </a:rPr>
              <a:t>Communications and External Relations </a:t>
            </a:r>
            <a:br>
              <a:rPr kumimoji="0" lang="en-US" sz="1600" b="0" i="0" u="none" strike="noStrike" kern="1200" cap="none" spc="0" normalizeH="0" baseline="0" noProof="0" dirty="0">
                <a:ln>
                  <a:noFill/>
                </a:ln>
                <a:solidFill>
                  <a:schemeClr val="tx1"/>
                </a:solidFill>
                <a:effectLst/>
                <a:uLnTx/>
                <a:uFillTx/>
                <a:latin typeface="McGill Sans"/>
                <a:ea typeface="+mn-lt"/>
                <a:cs typeface="+mn-lt"/>
              </a:rPr>
            </a:br>
            <a:r>
              <a:rPr kumimoji="0" lang="en-US" sz="1600" b="0" i="0" u="none" strike="noStrike" kern="1200" cap="none" spc="0" normalizeH="0" baseline="0" noProof="0" dirty="0">
                <a:ln>
                  <a:noFill/>
                </a:ln>
                <a:solidFill>
                  <a:schemeClr val="tx1"/>
                </a:solidFill>
                <a:effectLst/>
                <a:uLnTx/>
                <a:uFillTx/>
                <a:latin typeface="McGill Sans"/>
                <a:ea typeface="+mn-lt"/>
                <a:cs typeface="+mn-lt"/>
              </a:rPr>
              <a:t>McGill University</a:t>
            </a:r>
          </a:p>
          <a:p>
            <a:pPr marL="0" marR="0" lvl="0" indent="0" algn="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tx1"/>
                </a:solidFill>
                <a:effectLst/>
                <a:uLnTx/>
                <a:uFillTx/>
                <a:latin typeface="McGill Sans"/>
                <a:ea typeface="+mn-lt"/>
                <a:cs typeface="+mn-lt"/>
              </a:rPr>
              <a:t>/in/</a:t>
            </a:r>
            <a:r>
              <a:rPr kumimoji="0" lang="en-US" sz="1600" b="0" i="0" u="none" strike="noStrike" kern="1200" cap="none" spc="0" normalizeH="0" baseline="0" noProof="0" dirty="0" err="1">
                <a:ln>
                  <a:noFill/>
                </a:ln>
                <a:solidFill>
                  <a:schemeClr val="tx1"/>
                </a:solidFill>
                <a:effectLst/>
                <a:uLnTx/>
                <a:uFillTx/>
                <a:latin typeface="McGill Sans"/>
                <a:ea typeface="+mn-lt"/>
                <a:cs typeface="+mn-lt"/>
              </a:rPr>
              <a:t>joyceperalta</a:t>
            </a:r>
            <a:r>
              <a:rPr kumimoji="0" lang="en-US" sz="1600" b="0" i="0" u="none" strike="noStrike" kern="1200" cap="none" spc="0" normalizeH="0" baseline="0" noProof="0" dirty="0">
                <a:ln>
                  <a:noFill/>
                </a:ln>
                <a:solidFill>
                  <a:schemeClr val="tx1"/>
                </a:solidFill>
                <a:effectLst/>
                <a:uLnTx/>
                <a:uFillTx/>
                <a:latin typeface="McGill Sans"/>
                <a:ea typeface="+mn-lt"/>
                <a:cs typeface="+mn-lt"/>
              </a:rPr>
              <a:t>               </a:t>
            </a:r>
          </a:p>
          <a:p>
            <a:pPr marL="0" marR="0" lvl="0" indent="0" algn="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endParaRPr kumimoji="0" lang="en-US" sz="1600" b="0" i="0" u="none" strike="noStrike" kern="1200" cap="none" spc="0" normalizeH="0" baseline="0" noProof="0" dirty="0">
              <a:ln>
                <a:noFill/>
              </a:ln>
              <a:solidFill>
                <a:schemeClr val="tx1"/>
              </a:solidFill>
              <a:effectLst/>
              <a:uLnTx/>
              <a:uFillTx/>
              <a:latin typeface="McGill Sans"/>
              <a:ea typeface="+mn-lt"/>
              <a:cs typeface="+mn-lt"/>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endParaRPr kumimoji="0" lang="en-CA" sz="1800" b="0" i="0" u="none" strike="noStrike" kern="1200" cap="none" spc="0" normalizeH="0" baseline="0" noProof="0" dirty="0">
              <a:ln>
                <a:noFill/>
              </a:ln>
              <a:solidFill>
                <a:schemeClr val="accent1"/>
              </a:solidFill>
              <a:effectLst/>
              <a:uLnTx/>
              <a:uFillTx/>
              <a:latin typeface="McGill Sans" pitchFamily="2" charset="0"/>
              <a:ea typeface="+mn-lt"/>
              <a:cs typeface="+mn-lt"/>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endParaRPr kumimoji="0" lang="en-CA" sz="1800" b="0" i="0" u="none" strike="noStrike" kern="1200" cap="none" spc="0" normalizeH="0" baseline="0" noProof="0" dirty="0">
              <a:ln>
                <a:noFill/>
              </a:ln>
              <a:solidFill>
                <a:schemeClr val="tx1"/>
              </a:solidFill>
              <a:effectLst/>
              <a:uLnTx/>
              <a:uFillTx/>
              <a:latin typeface="McGill Sans" pitchFamily="2" charset="0"/>
              <a:ea typeface="+mn-lt"/>
              <a:cs typeface="+mn-lt"/>
            </a:endParaRPr>
          </a:p>
        </p:txBody>
      </p:sp>
      <p:pic>
        <p:nvPicPr>
          <p:cNvPr id="18" name="Picture 17" descr="LinkedIn Logo">
            <a:extLst>
              <a:ext uri="{FF2B5EF4-FFF2-40B4-BE49-F238E27FC236}">
                <a16:creationId xmlns:a16="http://schemas.microsoft.com/office/drawing/2014/main" id="{9AD54DE2-817F-A3B1-06CB-797CF70D1C22}"/>
              </a:ext>
            </a:extLst>
          </p:cNvPr>
          <p:cNvPicPr>
            <a:picLocks noChangeAspect="1"/>
          </p:cNvPicPr>
          <p:nvPr/>
        </p:nvPicPr>
        <p:blipFill>
          <a:blip r:embed="rId6"/>
          <a:stretch>
            <a:fillRect/>
          </a:stretch>
        </p:blipFill>
        <p:spPr>
          <a:xfrm>
            <a:off x="6615669" y="4982332"/>
            <a:ext cx="266700" cy="266700"/>
          </a:xfrm>
          <a:prstGeom prst="rect">
            <a:avLst/>
          </a:prstGeom>
        </p:spPr>
      </p:pic>
    </p:spTree>
    <p:extLst>
      <p:ext uri="{BB962C8B-B14F-4D97-AF65-F5344CB8AC3E}">
        <p14:creationId xmlns:p14="http://schemas.microsoft.com/office/powerpoint/2010/main" val="3187673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766455" y="1333470"/>
            <a:ext cx="4347561" cy="4317357"/>
          </a:xfrm>
        </p:spPr>
        <p:txBody>
          <a:bodyPr>
            <a:normAutofit/>
          </a:bodyPr>
          <a:lstStyle/>
          <a:p>
            <a:pPr algn="r"/>
            <a:r>
              <a:rPr lang="en-US" sz="4000" dirty="0">
                <a:solidFill>
                  <a:srgbClr val="FF0000"/>
                </a:solidFill>
                <a:latin typeface="McGill Sans" pitchFamily="2" charset="0"/>
                <a:cs typeface="Arial"/>
              </a:rPr>
              <a:t>McGill’s web landscape</a:t>
            </a:r>
            <a:br>
              <a:rPr lang="en-US" sz="5000" dirty="0">
                <a:solidFill>
                  <a:srgbClr val="FF0000"/>
                </a:solidFill>
                <a:latin typeface="McGill Sans" pitchFamily="2" charset="0"/>
                <a:cs typeface="Arial"/>
              </a:rPr>
            </a:br>
            <a:endParaRPr lang="en-US" sz="5000" dirty="0">
              <a:solidFill>
                <a:srgbClr val="FF0000"/>
              </a:solidFill>
              <a:latin typeface="McGill Sans" pitchFamily="2" charset="0"/>
            </a:endParaRPr>
          </a:p>
        </p:txBody>
      </p:sp>
      <p:sp>
        <p:nvSpPr>
          <p:cNvPr id="11" name="Content Placeholder 10"/>
          <p:cNvSpPr>
            <a:spLocks noGrp="1"/>
          </p:cNvSpPr>
          <p:nvPr>
            <p:ph type="body" sz="quarter" idx="10"/>
          </p:nvPr>
        </p:nvSpPr>
        <p:spPr>
          <a:xfrm>
            <a:off x="6734225" y="2493788"/>
            <a:ext cx="5112118" cy="1721254"/>
          </a:xfrm>
        </p:spPr>
        <p:txBody>
          <a:bodyPr vert="horz" lIns="0" tIns="0" rIns="0" bIns="0" rtlCol="0" anchor="t">
            <a:normAutofit/>
          </a:bodyPr>
          <a:lstStyle/>
          <a:p>
            <a:pPr>
              <a:buFont typeface="Arial" panose="020B0604020202020204" pitchFamily="34" charset="0"/>
              <a:buChar char="•"/>
            </a:pPr>
            <a:r>
              <a:rPr lang="en-US" dirty="0">
                <a:latin typeface="+mj-lt"/>
                <a:cs typeface="Arial"/>
              </a:rPr>
              <a:t>1000 Drupal sites + 500 non-templated sites</a:t>
            </a:r>
          </a:p>
          <a:p>
            <a:pPr>
              <a:buFont typeface="Arial" panose="020B0604020202020204" pitchFamily="34" charset="0"/>
              <a:buChar char="•"/>
            </a:pPr>
            <a:r>
              <a:rPr lang="en-US" dirty="0">
                <a:latin typeface="+mj-lt"/>
                <a:cs typeface="Arial"/>
              </a:rPr>
              <a:t>1500+ site managers and editors</a:t>
            </a:r>
          </a:p>
          <a:p>
            <a:pPr>
              <a:buFont typeface="Arial" panose="020B0604020202020204" pitchFamily="34" charset="0"/>
              <a:buChar char="•"/>
            </a:pPr>
            <a:r>
              <a:rPr lang="en-US" dirty="0">
                <a:latin typeface="+mj-lt"/>
                <a:cs typeface="Arial"/>
              </a:rPr>
              <a:t>8-10 million page views per month</a:t>
            </a:r>
          </a:p>
          <a:p>
            <a:pPr marL="0" indent="0">
              <a:buNone/>
            </a:pPr>
            <a:endParaRPr lang="en-US" dirty="0">
              <a:latin typeface="Arial"/>
              <a:cs typeface="Arial"/>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087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B9E7F-F49F-3947-942C-8F369A1EB5C9}"/>
              </a:ext>
            </a:extLst>
          </p:cNvPr>
          <p:cNvSpPr>
            <a:spLocks noGrp="1"/>
          </p:cNvSpPr>
          <p:nvPr>
            <p:ph type="title" idx="4294967295"/>
          </p:nvPr>
        </p:nvSpPr>
        <p:spPr>
          <a:xfrm>
            <a:off x="-64337" y="2888402"/>
            <a:ext cx="160949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0000"/>
                </a:solidFill>
                <a:effectLst/>
                <a:uLnTx/>
                <a:uFillTx/>
                <a:latin typeface="McGill Sans"/>
                <a:ea typeface="+mn-ea"/>
                <a:cs typeface="Arial"/>
              </a:rPr>
              <a:t>Before 2000</a:t>
            </a:r>
            <a:endParaRPr kumimoji="0" lang="en-GB" sz="2400" b="1" i="0" u="none" strike="noStrike" kern="1200" cap="none" spc="0" normalizeH="0" baseline="0" noProof="0" dirty="0">
              <a:ln>
                <a:noFill/>
              </a:ln>
              <a:solidFill>
                <a:srgbClr val="FF0000"/>
              </a:solidFill>
              <a:effectLst/>
              <a:uLnTx/>
              <a:uFillTx/>
              <a:latin typeface="+mn-lt"/>
              <a:ea typeface="+mn-ea"/>
              <a:cs typeface="+mn-cs"/>
            </a:endParaRPr>
          </a:p>
        </p:txBody>
      </p:sp>
      <p:pic>
        <p:nvPicPr>
          <p:cNvPr id="7" name="Google Shape;195;p23" descr="Screenshot of McGill's homepage circa 1997 including McGill's logo a list of links to McGill departments and a promotional graphic for a McGill University Treasure Hunt.">
            <a:extLst>
              <a:ext uri="{FF2B5EF4-FFF2-40B4-BE49-F238E27FC236}">
                <a16:creationId xmlns:a16="http://schemas.microsoft.com/office/drawing/2014/main" id="{0AEB5918-81C6-6548-9F80-A718F1188CF1}"/>
              </a:ext>
            </a:extLst>
          </p:cNvPr>
          <p:cNvPicPr preferRelativeResize="0"/>
          <p:nvPr/>
        </p:nvPicPr>
        <p:blipFill>
          <a:blip r:embed="rId3">
            <a:alphaModFix/>
          </a:blip>
          <a:stretch>
            <a:fillRect/>
          </a:stretch>
        </p:blipFill>
        <p:spPr>
          <a:xfrm>
            <a:off x="1617727" y="1237739"/>
            <a:ext cx="4232787" cy="3737060"/>
          </a:xfrm>
          <a:prstGeom prst="rect">
            <a:avLst/>
          </a:prstGeom>
          <a:noFill/>
          <a:ln>
            <a:noFill/>
          </a:ln>
        </p:spPr>
      </p:pic>
      <p:sp>
        <p:nvSpPr>
          <p:cNvPr id="12" name="Rectangle 11">
            <a:extLst>
              <a:ext uri="{FF2B5EF4-FFF2-40B4-BE49-F238E27FC236}">
                <a16:creationId xmlns:a16="http://schemas.microsoft.com/office/drawing/2014/main" id="{ACA40C97-5215-3049-A185-20116BEAB6A3}"/>
              </a:ext>
            </a:extLst>
          </p:cNvPr>
          <p:cNvSpPr/>
          <p:nvPr/>
        </p:nvSpPr>
        <p:spPr>
          <a:xfrm>
            <a:off x="10768673" y="3073067"/>
            <a:ext cx="1609498" cy="461665"/>
          </a:xfrm>
          <a:prstGeom prst="rect">
            <a:avLst/>
          </a:prstGeom>
        </p:spPr>
        <p:txBody>
          <a:bodyPr wrap="square">
            <a:spAutoFit/>
          </a:bodyPr>
          <a:lstStyle/>
          <a:p>
            <a:r>
              <a:rPr lang="en-GB" sz="2400" b="1" dirty="0">
                <a:solidFill>
                  <a:srgbClr val="FF0000"/>
                </a:solidFill>
                <a:latin typeface="McGill Sans"/>
                <a:cs typeface="Arial"/>
              </a:rPr>
              <a:t>2010</a:t>
            </a:r>
            <a:endParaRPr lang="en-GB" sz="2400" b="1" dirty="0">
              <a:solidFill>
                <a:srgbClr val="FF0000"/>
              </a:solidFill>
            </a:endParaRPr>
          </a:p>
        </p:txBody>
      </p:sp>
      <p:pic>
        <p:nvPicPr>
          <p:cNvPr id="9" name="Google Shape;215;p26" descr="A screenshot of a McGill's homepage circa 2010 with multiple promotional images, a list of latest news, current events and important links.">
            <a:extLst>
              <a:ext uri="{FF2B5EF4-FFF2-40B4-BE49-F238E27FC236}">
                <a16:creationId xmlns:a16="http://schemas.microsoft.com/office/drawing/2014/main" id="{EC25AB60-DCA4-3F43-B829-E8518B5B45DE}"/>
              </a:ext>
            </a:extLst>
          </p:cNvPr>
          <p:cNvPicPr preferRelativeResize="0"/>
          <p:nvPr/>
        </p:nvPicPr>
        <p:blipFill rotWithShape="1">
          <a:blip r:embed="rId4">
            <a:alphaModFix/>
          </a:blip>
          <a:srcRect l="18035" r="18623" b="1803"/>
          <a:stretch/>
        </p:blipFill>
        <p:spPr>
          <a:xfrm>
            <a:off x="6096000" y="6702"/>
            <a:ext cx="4631635" cy="6851298"/>
          </a:xfrm>
          <a:prstGeom prst="rect">
            <a:avLst/>
          </a:prstGeom>
          <a:noFill/>
          <a:ln>
            <a:noFill/>
          </a:ln>
        </p:spPr>
      </p:pic>
    </p:spTree>
    <p:extLst>
      <p:ext uri="{BB962C8B-B14F-4D97-AF65-F5344CB8AC3E}">
        <p14:creationId xmlns:p14="http://schemas.microsoft.com/office/powerpoint/2010/main" val="740411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F45157C-D77E-1649-9D83-3CA9F6B18D14}"/>
              </a:ext>
            </a:extLst>
          </p:cNvPr>
          <p:cNvSpPr>
            <a:spLocks noGrp="1"/>
          </p:cNvSpPr>
          <p:nvPr>
            <p:ph type="title"/>
          </p:nvPr>
        </p:nvSpPr>
        <p:spPr>
          <a:xfrm>
            <a:off x="2140528" y="768048"/>
            <a:ext cx="3600516" cy="4618299"/>
          </a:xfrm>
        </p:spPr>
        <p:txBody>
          <a:bodyPr>
            <a:normAutofit/>
          </a:bodyPr>
          <a:lstStyle/>
          <a:p>
            <a:r>
              <a:rPr lang="en-GB" sz="4000" dirty="0">
                <a:latin typeface="McGill Sans"/>
                <a:cs typeface="Arial"/>
              </a:rPr>
              <a:t>2023</a:t>
            </a:r>
            <a:endParaRPr lang="en-GB" sz="2400" b="0" dirty="0">
              <a:solidFill>
                <a:schemeClr val="tx1"/>
              </a:solidFill>
              <a:latin typeface="+mj-lt"/>
            </a:endParaRPr>
          </a:p>
        </p:txBody>
      </p:sp>
      <p:sp>
        <p:nvSpPr>
          <p:cNvPr id="4" name="Rectangle 3">
            <a:extLst>
              <a:ext uri="{FF2B5EF4-FFF2-40B4-BE49-F238E27FC236}">
                <a16:creationId xmlns:a16="http://schemas.microsoft.com/office/drawing/2014/main" id="{A2FDA191-5BC8-C548-B343-A4B5DB04DDBE}"/>
              </a:ext>
              <a:ext uri="{C183D7F6-B498-43B3-948B-1728B52AA6E4}">
                <adec:decorative xmlns:adec="http://schemas.microsoft.com/office/drawing/2017/decorative" val="1"/>
              </a:ext>
            </a:extLst>
          </p:cNvPr>
          <p:cNvSpPr/>
          <p:nvPr/>
        </p:nvSpPr>
        <p:spPr>
          <a:xfrm>
            <a:off x="9749245" y="5501423"/>
            <a:ext cx="2442755" cy="135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A screenshot of McGill's homepage circa 2023 with news stories and links to a program finder.">
            <a:extLst>
              <a:ext uri="{FF2B5EF4-FFF2-40B4-BE49-F238E27FC236}">
                <a16:creationId xmlns:a16="http://schemas.microsoft.com/office/drawing/2014/main" id="{9EB9198A-EB8E-C443-9E82-0BE774330EF1}"/>
              </a:ex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b="46857"/>
          <a:stretch/>
        </p:blipFill>
        <p:spPr>
          <a:xfrm>
            <a:off x="7075403" y="0"/>
            <a:ext cx="3967066" cy="6973606"/>
          </a:xfrm>
          <a:prstGeom prst="rect">
            <a:avLst/>
          </a:prstGeom>
        </p:spPr>
      </p:pic>
    </p:spTree>
    <p:extLst>
      <p:ext uri="{BB962C8B-B14F-4D97-AF65-F5344CB8AC3E}">
        <p14:creationId xmlns:p14="http://schemas.microsoft.com/office/powerpoint/2010/main" val="1362444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640D-9261-7F84-6648-4F336F2C0D43}"/>
              </a:ext>
            </a:extLst>
          </p:cNvPr>
          <p:cNvSpPr>
            <a:spLocks noGrp="1"/>
          </p:cNvSpPr>
          <p:nvPr>
            <p:ph type="title"/>
          </p:nvPr>
        </p:nvSpPr>
        <p:spPr>
          <a:xfrm>
            <a:off x="2286000" y="-1096700"/>
            <a:ext cx="8478456" cy="1096700"/>
          </a:xfrm>
        </p:spPr>
        <p:txBody>
          <a:bodyPr vert="horz" lIns="0" tIns="0" rIns="0" bIns="45720" rtlCol="0" anchor="b">
            <a:normAutofit/>
          </a:bodyPr>
          <a:lstStyle/>
          <a:p>
            <a:r>
              <a:rPr lang="en-GB" dirty="0"/>
              <a:t>Diversity quote by Arthur Chan, Planned Parenthood</a:t>
            </a:r>
          </a:p>
        </p:txBody>
      </p:sp>
      <p:pic>
        <p:nvPicPr>
          <p:cNvPr id="8" name="Picture 7" descr="Diversity is a fact. Equity is a choice. Inclusion is an action. Belonging is an outcome. Quote by Arthur Chan, Vice President of Diversity, Equity and Inclusion, Planned Parenthood.">
            <a:extLst>
              <a:ext uri="{FF2B5EF4-FFF2-40B4-BE49-F238E27FC236}">
                <a16:creationId xmlns:a16="http://schemas.microsoft.com/office/drawing/2014/main" id="{5A37F5DB-CF8B-322F-404B-7F9B9DF72C0E}"/>
              </a:ext>
            </a:extLst>
          </p:cNvPr>
          <p:cNvPicPr>
            <a:picLocks noChangeAspect="1"/>
          </p:cNvPicPr>
          <p:nvPr/>
        </p:nvPicPr>
        <p:blipFill rotWithShape="1">
          <a:blip r:embed="rId3"/>
          <a:srcRect r="1679"/>
          <a:stretch/>
        </p:blipFill>
        <p:spPr>
          <a:xfrm>
            <a:off x="3165132" y="979230"/>
            <a:ext cx="7487864" cy="4772331"/>
          </a:xfrm>
          <a:prstGeom prst="rect">
            <a:avLst/>
          </a:prstGeom>
        </p:spPr>
      </p:pic>
    </p:spTree>
    <p:extLst>
      <p:ext uri="{BB962C8B-B14F-4D97-AF65-F5344CB8AC3E}">
        <p14:creationId xmlns:p14="http://schemas.microsoft.com/office/powerpoint/2010/main" val="4145895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020D-4527-1347-96B2-BF440866926E}"/>
              </a:ext>
            </a:extLst>
          </p:cNvPr>
          <p:cNvSpPr>
            <a:spLocks noGrp="1"/>
          </p:cNvSpPr>
          <p:nvPr>
            <p:ph type="title"/>
          </p:nvPr>
        </p:nvSpPr>
        <p:spPr/>
        <p:txBody>
          <a:bodyPr/>
          <a:lstStyle/>
          <a:p>
            <a:r>
              <a:rPr lang="en-GB" sz="6000" b="1" dirty="0">
                <a:latin typeface="McGill Sans" pitchFamily="2" charset="0"/>
              </a:rPr>
              <a:t>Diversity is a fact</a:t>
            </a:r>
          </a:p>
        </p:txBody>
      </p:sp>
    </p:spTree>
    <p:extLst>
      <p:ext uri="{BB962C8B-B14F-4D97-AF65-F5344CB8AC3E}">
        <p14:creationId xmlns:p14="http://schemas.microsoft.com/office/powerpoint/2010/main" val="2061399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5" name="Google Shape;695;p57" descr="McGill Students – Racial / Ethnic Identity statistics from Fall 2022&#10;"/>
          <p:cNvSpPr txBox="1">
            <a:spLocks noGrp="1"/>
          </p:cNvSpPr>
          <p:nvPr>
            <p:ph type="title" idx="3"/>
          </p:nvPr>
        </p:nvSpPr>
        <p:spPr>
          <a:xfrm>
            <a:off x="975360" y="278471"/>
            <a:ext cx="10401937" cy="763600"/>
          </a:xfrm>
          <a:prstGeom prst="rect">
            <a:avLst/>
          </a:prstGeom>
        </p:spPr>
        <p:txBody>
          <a:bodyPr spcFirstLastPara="1" wrap="square" lIns="121900" tIns="121900" rIns="121900" bIns="121900" anchor="t" anchorCtr="0">
            <a:noAutofit/>
          </a:bodyPr>
          <a:lstStyle/>
          <a:p>
            <a:r>
              <a:rPr lang="en-CA" sz="3450" dirty="0">
                <a:solidFill>
                  <a:srgbClr val="FF0000"/>
                </a:solidFill>
                <a:latin typeface="McGill Sans" pitchFamily="2" charset="0"/>
              </a:rPr>
              <a:t>McGill Students – Racial / Ethnic Identity</a:t>
            </a:r>
            <a:br>
              <a:rPr lang="en-CA" sz="3450" dirty="0">
                <a:solidFill>
                  <a:srgbClr val="FF0000"/>
                </a:solidFill>
                <a:latin typeface="McGill Sans" pitchFamily="2" charset="0"/>
              </a:rPr>
            </a:br>
            <a:r>
              <a:rPr lang="en-CA" sz="2400" dirty="0">
                <a:solidFill>
                  <a:srgbClr val="FF0000"/>
                </a:solidFill>
                <a:latin typeface="McGill Sans" pitchFamily="2" charset="0"/>
              </a:rPr>
              <a:t>(Fall) 2022</a:t>
            </a:r>
            <a:endParaRPr sz="2400" dirty="0">
              <a:solidFill>
                <a:srgbClr val="FF0000"/>
              </a:solidFill>
              <a:latin typeface="McGill Sans" pitchFamily="2" charset="0"/>
            </a:endParaRPr>
          </a:p>
        </p:txBody>
      </p:sp>
      <p:grpSp>
        <p:nvGrpSpPr>
          <p:cNvPr id="11" name="Group 10">
            <a:extLst>
              <a:ext uri="{FF2B5EF4-FFF2-40B4-BE49-F238E27FC236}">
                <a16:creationId xmlns:a16="http://schemas.microsoft.com/office/drawing/2014/main" id="{DE8BF456-A560-4DB6-82CA-8EBDD6839507}"/>
              </a:ext>
            </a:extLst>
          </p:cNvPr>
          <p:cNvGrpSpPr/>
          <p:nvPr/>
        </p:nvGrpSpPr>
        <p:grpSpPr>
          <a:xfrm>
            <a:off x="959646" y="1421276"/>
            <a:ext cx="11174134" cy="4565987"/>
            <a:chOff x="959646" y="1421276"/>
            <a:chExt cx="11174134" cy="4565987"/>
          </a:xfrm>
        </p:grpSpPr>
        <p:sp>
          <p:nvSpPr>
            <p:cNvPr id="60" name="Google Shape;699;p57">
              <a:extLst>
                <a:ext uri="{FF2B5EF4-FFF2-40B4-BE49-F238E27FC236}">
                  <a16:creationId xmlns:a16="http://schemas.microsoft.com/office/drawing/2014/main" id="{CB091A1E-40DE-093A-DE47-097C94AA82CE}"/>
                </a:ext>
              </a:extLst>
            </p:cNvPr>
            <p:cNvSpPr txBox="1"/>
            <p:nvPr/>
          </p:nvSpPr>
          <p:spPr>
            <a:xfrm>
              <a:off x="9047113" y="5638420"/>
              <a:ext cx="1709996" cy="331405"/>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West Asian</a:t>
              </a:r>
              <a:endParaRPr lang="en-US" dirty="0">
                <a:solidFill>
                  <a:schemeClr val="dk1"/>
                </a:solidFill>
                <a:latin typeface="McGill Sans" pitchFamily="2" charset="0"/>
                <a:ea typeface="Josefin Sans"/>
                <a:cs typeface="Josefin Sans"/>
              </a:endParaRPr>
            </a:p>
          </p:txBody>
        </p:sp>
        <p:sp>
          <p:nvSpPr>
            <p:cNvPr id="53" name="Google Shape;700;p57">
              <a:extLst>
                <a:ext uri="{FF2B5EF4-FFF2-40B4-BE49-F238E27FC236}">
                  <a16:creationId xmlns:a16="http://schemas.microsoft.com/office/drawing/2014/main" id="{5EA6677C-093C-009E-7615-098DB9FE49E4}"/>
                </a:ext>
              </a:extLst>
            </p:cNvPr>
            <p:cNvSpPr txBox="1"/>
            <p:nvPr/>
          </p:nvSpPr>
          <p:spPr>
            <a:xfrm>
              <a:off x="8265013" y="5637263"/>
              <a:ext cx="107368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2.6%</a:t>
              </a:r>
              <a:endParaRPr sz="2400" b="1" dirty="0">
                <a:solidFill>
                  <a:schemeClr val="accent1"/>
                </a:solidFill>
                <a:latin typeface="McGill Sans" pitchFamily="2" charset="0"/>
                <a:ea typeface="Josefin Sans"/>
                <a:cs typeface="Josefin Sans"/>
                <a:sym typeface="Josefin Sans"/>
              </a:endParaRPr>
            </a:p>
          </p:txBody>
        </p:sp>
        <p:cxnSp>
          <p:nvCxnSpPr>
            <p:cNvPr id="6" name="Google Shape;715;p57">
              <a:extLst>
                <a:ext uri="{FF2B5EF4-FFF2-40B4-BE49-F238E27FC236}">
                  <a16:creationId xmlns:a16="http://schemas.microsoft.com/office/drawing/2014/main" id="{A9605B4C-A3DA-6BD9-EC8E-7A0B620D3F06}"/>
                </a:ext>
                <a:ext uri="{C183D7F6-B498-43B3-948B-1728B52AA6E4}">
                  <adec:decorative xmlns:adec="http://schemas.microsoft.com/office/drawing/2017/decorative" val="1"/>
                </a:ext>
              </a:extLst>
            </p:cNvPr>
            <p:cNvCxnSpPr>
              <a:cxnSpLocks/>
            </p:cNvCxnSpPr>
            <p:nvPr/>
          </p:nvCxnSpPr>
          <p:spPr>
            <a:xfrm rot="10800000">
              <a:off x="6950351" y="5419165"/>
              <a:ext cx="1302949" cy="213559"/>
            </a:xfrm>
            <a:prstGeom prst="bentConnector3">
              <a:avLst>
                <a:gd name="adj1" fmla="val 50000"/>
              </a:avLst>
            </a:prstGeom>
            <a:noFill/>
            <a:ln w="9525" cap="flat" cmpd="sng">
              <a:solidFill>
                <a:srgbClr val="FF0000"/>
              </a:solidFill>
              <a:prstDash val="solid"/>
              <a:round/>
              <a:headEnd type="diamond" w="med" len="med"/>
              <a:tailEnd type="none" w="med" len="med"/>
            </a:ln>
          </p:spPr>
        </p:cxnSp>
        <p:cxnSp>
          <p:nvCxnSpPr>
            <p:cNvPr id="7" name="Google Shape;715;p57">
              <a:extLst>
                <a:ext uri="{FF2B5EF4-FFF2-40B4-BE49-F238E27FC236}">
                  <a16:creationId xmlns:a16="http://schemas.microsoft.com/office/drawing/2014/main" id="{C5DA77E2-0451-C814-857F-45CEEBB2CECD}"/>
                </a:ext>
                <a:ext uri="{C183D7F6-B498-43B3-948B-1728B52AA6E4}">
                  <adec:decorative xmlns:adec="http://schemas.microsoft.com/office/drawing/2017/decorative" val="1"/>
                </a:ext>
              </a:extLst>
            </p:cNvPr>
            <p:cNvCxnSpPr>
              <a:cxnSpLocks/>
            </p:cNvCxnSpPr>
            <p:nvPr/>
          </p:nvCxnSpPr>
          <p:spPr>
            <a:xfrm flipH="1">
              <a:off x="7677691" y="4638164"/>
              <a:ext cx="1379600" cy="63200"/>
            </a:xfrm>
            <a:prstGeom prst="bentConnector2">
              <a:avLst/>
            </a:prstGeom>
            <a:noFill/>
            <a:ln w="9525" cap="flat" cmpd="sng">
              <a:solidFill>
                <a:schemeClr val="accent1"/>
              </a:solidFill>
              <a:prstDash val="solid"/>
              <a:round/>
              <a:headEnd type="diamond" w="med" len="med"/>
              <a:tailEnd type="none" w="med" len="med"/>
            </a:ln>
          </p:spPr>
        </p:cxnSp>
        <p:cxnSp>
          <p:nvCxnSpPr>
            <p:cNvPr id="8" name="Google Shape;715;p57">
              <a:extLst>
                <a:ext uri="{FF2B5EF4-FFF2-40B4-BE49-F238E27FC236}">
                  <a16:creationId xmlns:a16="http://schemas.microsoft.com/office/drawing/2014/main" id="{D34D8795-2F8D-65E6-1EB9-A277D6AD74B2}"/>
                </a:ext>
                <a:ext uri="{C183D7F6-B498-43B3-948B-1728B52AA6E4}">
                  <adec:decorative xmlns:adec="http://schemas.microsoft.com/office/drawing/2017/decorative" val="1"/>
                </a:ext>
              </a:extLst>
            </p:cNvPr>
            <p:cNvCxnSpPr>
              <a:cxnSpLocks/>
            </p:cNvCxnSpPr>
            <p:nvPr/>
          </p:nvCxnSpPr>
          <p:spPr>
            <a:xfrm flipH="1">
              <a:off x="7630081" y="4394853"/>
              <a:ext cx="1379600" cy="63200"/>
            </a:xfrm>
            <a:prstGeom prst="bentConnector2">
              <a:avLst/>
            </a:prstGeom>
            <a:noFill/>
            <a:ln w="9525" cap="flat" cmpd="sng">
              <a:solidFill>
                <a:schemeClr val="accent1"/>
              </a:solidFill>
              <a:prstDash val="solid"/>
              <a:round/>
              <a:headEnd type="diamond" w="med" len="med"/>
              <a:tailEnd type="none" w="med" len="med"/>
            </a:ln>
          </p:spPr>
        </p:cxnSp>
        <p:cxnSp>
          <p:nvCxnSpPr>
            <p:cNvPr id="9" name="Google Shape;715;p57">
              <a:extLst>
                <a:ext uri="{FF2B5EF4-FFF2-40B4-BE49-F238E27FC236}">
                  <a16:creationId xmlns:a16="http://schemas.microsoft.com/office/drawing/2014/main" id="{0BE19675-451B-E9FE-B206-85B1ADDB47D5}"/>
                </a:ext>
                <a:ext uri="{C183D7F6-B498-43B3-948B-1728B52AA6E4}">
                  <adec:decorative xmlns:adec="http://schemas.microsoft.com/office/drawing/2017/decorative" val="1"/>
                </a:ext>
              </a:extLst>
            </p:cNvPr>
            <p:cNvCxnSpPr>
              <a:cxnSpLocks/>
            </p:cNvCxnSpPr>
            <p:nvPr/>
          </p:nvCxnSpPr>
          <p:spPr>
            <a:xfrm flipH="1">
              <a:off x="7819255" y="4090232"/>
              <a:ext cx="1379600" cy="63200"/>
            </a:xfrm>
            <a:prstGeom prst="bentConnector2">
              <a:avLst/>
            </a:prstGeom>
            <a:noFill/>
            <a:ln w="9525" cap="flat" cmpd="sng">
              <a:solidFill>
                <a:schemeClr val="accent1"/>
              </a:solidFill>
              <a:prstDash val="solid"/>
              <a:round/>
              <a:headEnd type="diamond" w="med" len="med"/>
              <a:tailEnd type="none" w="med" len="med"/>
            </a:ln>
          </p:spPr>
        </p:cxnSp>
        <p:cxnSp>
          <p:nvCxnSpPr>
            <p:cNvPr id="10" name="Google Shape;715;p57">
              <a:extLst>
                <a:ext uri="{FF2B5EF4-FFF2-40B4-BE49-F238E27FC236}">
                  <a16:creationId xmlns:a16="http://schemas.microsoft.com/office/drawing/2014/main" id="{206388B4-574D-F00C-07B9-1618C7589EF7}"/>
                </a:ext>
                <a:ext uri="{C183D7F6-B498-43B3-948B-1728B52AA6E4}">
                  <adec:decorative xmlns:adec="http://schemas.microsoft.com/office/drawing/2017/decorative" val="1"/>
                </a:ext>
              </a:extLst>
            </p:cNvPr>
            <p:cNvCxnSpPr>
              <a:cxnSpLocks/>
            </p:cNvCxnSpPr>
            <p:nvPr/>
          </p:nvCxnSpPr>
          <p:spPr>
            <a:xfrm rot="10800000" flipV="1">
              <a:off x="7760911" y="3631491"/>
              <a:ext cx="1270680" cy="278905"/>
            </a:xfrm>
            <a:prstGeom prst="bentConnector3">
              <a:avLst>
                <a:gd name="adj1" fmla="val 50000"/>
              </a:avLst>
            </a:prstGeom>
            <a:noFill/>
            <a:ln w="9525" cap="flat" cmpd="sng">
              <a:solidFill>
                <a:schemeClr val="accent1"/>
              </a:solidFill>
              <a:prstDash val="solid"/>
              <a:round/>
              <a:headEnd type="diamond" w="med" len="med"/>
              <a:tailEnd type="none" w="med" len="med"/>
            </a:ln>
          </p:spPr>
        </p:cxnSp>
        <p:cxnSp>
          <p:nvCxnSpPr>
            <p:cNvPr id="715" name="Google Shape;715;p57">
              <a:extLst>
                <a:ext uri="{C183D7F6-B498-43B3-948B-1728B52AA6E4}">
                  <adec:decorative xmlns:adec="http://schemas.microsoft.com/office/drawing/2017/decorative" val="1"/>
                </a:ext>
              </a:extLst>
            </p:cNvPr>
            <p:cNvCxnSpPr>
              <a:cxnSpLocks/>
            </p:cNvCxnSpPr>
            <p:nvPr/>
          </p:nvCxnSpPr>
          <p:spPr>
            <a:xfrm flipH="1">
              <a:off x="6873700" y="5316637"/>
              <a:ext cx="1379600" cy="63200"/>
            </a:xfrm>
            <a:prstGeom prst="bentConnector2">
              <a:avLst/>
            </a:prstGeom>
            <a:noFill/>
            <a:ln w="9525" cap="flat" cmpd="sng">
              <a:solidFill>
                <a:schemeClr val="accent1"/>
              </a:solidFill>
              <a:prstDash val="solid"/>
              <a:round/>
              <a:headEnd type="diamond" w="med" len="med"/>
              <a:tailEnd type="none" w="med" len="med"/>
            </a:ln>
          </p:spPr>
        </p:cxnSp>
        <p:sp>
          <p:nvSpPr>
            <p:cNvPr id="59" name="Google Shape;699;p57">
              <a:extLst>
                <a:ext uri="{FF2B5EF4-FFF2-40B4-BE49-F238E27FC236}">
                  <a16:creationId xmlns:a16="http://schemas.microsoft.com/office/drawing/2014/main" id="{93D35C39-9EAA-2B72-D7FD-E7B7FE4463EF}"/>
                </a:ext>
              </a:extLst>
            </p:cNvPr>
            <p:cNvSpPr txBox="1"/>
            <p:nvPr/>
          </p:nvSpPr>
          <p:spPr>
            <a:xfrm>
              <a:off x="9003870" y="5213023"/>
              <a:ext cx="2132077" cy="331405"/>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Southeast Asian</a:t>
              </a:r>
              <a:endParaRPr lang="en-US" dirty="0">
                <a:solidFill>
                  <a:schemeClr val="dk1"/>
                </a:solidFill>
                <a:latin typeface="McGill Sans" pitchFamily="2" charset="0"/>
                <a:ea typeface="Josefin Sans"/>
                <a:cs typeface="Josefin Sans"/>
              </a:endParaRPr>
            </a:p>
          </p:txBody>
        </p:sp>
        <p:sp>
          <p:nvSpPr>
            <p:cNvPr id="52" name="Google Shape;700;p57">
              <a:extLst>
                <a:ext uri="{FF2B5EF4-FFF2-40B4-BE49-F238E27FC236}">
                  <a16:creationId xmlns:a16="http://schemas.microsoft.com/office/drawing/2014/main" id="{9BD837E0-678F-7A0A-020A-7F7DD78C05D9}"/>
                </a:ext>
              </a:extLst>
            </p:cNvPr>
            <p:cNvSpPr txBox="1"/>
            <p:nvPr/>
          </p:nvSpPr>
          <p:spPr>
            <a:xfrm>
              <a:off x="8253301" y="5220171"/>
              <a:ext cx="103643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2.2%</a:t>
              </a:r>
              <a:endParaRPr sz="2400" b="1" dirty="0">
                <a:solidFill>
                  <a:schemeClr val="accent1"/>
                </a:solidFill>
                <a:latin typeface="McGill Sans" pitchFamily="2" charset="0"/>
                <a:ea typeface="Josefin Sans"/>
                <a:cs typeface="Josefin Sans"/>
                <a:sym typeface="Josefin Sans"/>
              </a:endParaRPr>
            </a:p>
          </p:txBody>
        </p:sp>
        <p:sp>
          <p:nvSpPr>
            <p:cNvPr id="58" name="Google Shape;699;p57">
              <a:extLst>
                <a:ext uri="{FF2B5EF4-FFF2-40B4-BE49-F238E27FC236}">
                  <a16:creationId xmlns:a16="http://schemas.microsoft.com/office/drawing/2014/main" id="{1AB5075A-5E04-3A1B-5363-42BE4D1945CB}"/>
                </a:ext>
              </a:extLst>
            </p:cNvPr>
            <p:cNvSpPr txBox="1"/>
            <p:nvPr/>
          </p:nvSpPr>
          <p:spPr>
            <a:xfrm>
              <a:off x="9545275" y="4812286"/>
              <a:ext cx="2291770" cy="341301"/>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South Asian</a:t>
              </a:r>
              <a:endParaRPr lang="en-US" dirty="0">
                <a:solidFill>
                  <a:schemeClr val="dk1"/>
                </a:solidFill>
                <a:latin typeface="McGill Sans" pitchFamily="2" charset="0"/>
                <a:ea typeface="Josefin Sans"/>
                <a:cs typeface="Josefin Sans"/>
              </a:endParaRPr>
            </a:p>
          </p:txBody>
        </p:sp>
        <p:sp>
          <p:nvSpPr>
            <p:cNvPr id="51" name="Google Shape;700;p57">
              <a:extLst>
                <a:ext uri="{FF2B5EF4-FFF2-40B4-BE49-F238E27FC236}">
                  <a16:creationId xmlns:a16="http://schemas.microsoft.com/office/drawing/2014/main" id="{F6E35A1B-F0A9-B4D4-EE04-76B6F1285A6A}"/>
                </a:ext>
              </a:extLst>
            </p:cNvPr>
            <p:cNvSpPr txBox="1"/>
            <p:nvPr/>
          </p:nvSpPr>
          <p:spPr>
            <a:xfrm>
              <a:off x="8746725" y="4813856"/>
              <a:ext cx="103643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7.3%</a:t>
              </a:r>
              <a:endParaRPr sz="2400" b="1" dirty="0">
                <a:solidFill>
                  <a:schemeClr val="accent1"/>
                </a:solidFill>
                <a:latin typeface="McGill Sans" pitchFamily="2" charset="0"/>
                <a:ea typeface="Josefin Sans"/>
                <a:cs typeface="Josefin Sans"/>
                <a:sym typeface="Josefin Sans"/>
              </a:endParaRPr>
            </a:p>
          </p:txBody>
        </p:sp>
        <p:cxnSp>
          <p:nvCxnSpPr>
            <p:cNvPr id="4" name="Google Shape;715;p57">
              <a:extLst>
                <a:ext uri="{FF2B5EF4-FFF2-40B4-BE49-F238E27FC236}">
                  <a16:creationId xmlns:a16="http://schemas.microsoft.com/office/drawing/2014/main" id="{CFC836D1-4115-8A18-B1BD-CA2A9285E924}"/>
                </a:ext>
                <a:ext uri="{C183D7F6-B498-43B3-948B-1728B52AA6E4}">
                  <adec:decorative xmlns:adec="http://schemas.microsoft.com/office/drawing/2017/decorative" val="1"/>
                </a:ext>
              </a:extLst>
            </p:cNvPr>
            <p:cNvCxnSpPr>
              <a:cxnSpLocks/>
            </p:cNvCxnSpPr>
            <p:nvPr/>
          </p:nvCxnSpPr>
          <p:spPr>
            <a:xfrm flipH="1">
              <a:off x="7367124" y="4853573"/>
              <a:ext cx="1379600" cy="63200"/>
            </a:xfrm>
            <a:prstGeom prst="bentConnector2">
              <a:avLst/>
            </a:prstGeom>
            <a:noFill/>
            <a:ln w="9525" cap="flat" cmpd="sng">
              <a:solidFill>
                <a:schemeClr val="accent1"/>
              </a:solidFill>
              <a:prstDash val="solid"/>
              <a:round/>
              <a:headEnd type="diamond" w="med" len="med"/>
              <a:tailEnd type="none" w="med" len="med"/>
            </a:ln>
          </p:spPr>
        </p:cxnSp>
        <p:sp>
          <p:nvSpPr>
            <p:cNvPr id="57" name="Google Shape;699;p57">
              <a:extLst>
                <a:ext uri="{FF2B5EF4-FFF2-40B4-BE49-F238E27FC236}">
                  <a16:creationId xmlns:a16="http://schemas.microsoft.com/office/drawing/2014/main" id="{E883D7D1-A27C-CD27-B698-90DCF7BFBC8B}"/>
                </a:ext>
              </a:extLst>
            </p:cNvPr>
            <p:cNvSpPr txBox="1"/>
            <p:nvPr/>
          </p:nvSpPr>
          <p:spPr>
            <a:xfrm>
              <a:off x="9902111" y="4468808"/>
              <a:ext cx="1469244" cy="331405"/>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Japanese</a:t>
              </a:r>
              <a:endParaRPr lang="en-US" dirty="0">
                <a:solidFill>
                  <a:schemeClr val="dk1"/>
                </a:solidFill>
                <a:latin typeface="McGill Sans" pitchFamily="2" charset="0"/>
                <a:ea typeface="Josefin Sans"/>
                <a:cs typeface="Josefin Sans"/>
              </a:endParaRPr>
            </a:p>
          </p:txBody>
        </p:sp>
        <p:sp>
          <p:nvSpPr>
            <p:cNvPr id="56" name="Google Shape;699;p57">
              <a:extLst>
                <a:ext uri="{FF2B5EF4-FFF2-40B4-BE49-F238E27FC236}">
                  <a16:creationId xmlns:a16="http://schemas.microsoft.com/office/drawing/2014/main" id="{97A8A0BD-5348-C39E-D8F3-A999373B19E4}"/>
                </a:ext>
              </a:extLst>
            </p:cNvPr>
            <p:cNvSpPr txBox="1"/>
            <p:nvPr/>
          </p:nvSpPr>
          <p:spPr>
            <a:xfrm>
              <a:off x="9850058" y="4181688"/>
              <a:ext cx="2283722" cy="291821"/>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Latin American</a:t>
              </a:r>
              <a:endParaRPr lang="en-US" dirty="0">
                <a:solidFill>
                  <a:schemeClr val="dk1"/>
                </a:solidFill>
                <a:latin typeface="McGill Sans" pitchFamily="2" charset="0"/>
                <a:ea typeface="Josefin Sans"/>
                <a:cs typeface="Josefin Sans"/>
              </a:endParaRPr>
            </a:p>
          </p:txBody>
        </p:sp>
        <p:sp>
          <p:nvSpPr>
            <p:cNvPr id="49" name="Google Shape;700;p57">
              <a:extLst>
                <a:ext uri="{FF2B5EF4-FFF2-40B4-BE49-F238E27FC236}">
                  <a16:creationId xmlns:a16="http://schemas.microsoft.com/office/drawing/2014/main" id="{41184733-E024-DDDC-B7DB-9EADC967C8D1}"/>
                </a:ext>
              </a:extLst>
            </p:cNvPr>
            <p:cNvSpPr txBox="1"/>
            <p:nvPr/>
          </p:nvSpPr>
          <p:spPr>
            <a:xfrm>
              <a:off x="9053500" y="4161896"/>
              <a:ext cx="103643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4.6%</a:t>
              </a:r>
              <a:endParaRPr sz="2400" b="1" dirty="0">
                <a:solidFill>
                  <a:schemeClr val="accent1"/>
                </a:solidFill>
                <a:latin typeface="McGill Sans" pitchFamily="2" charset="0"/>
                <a:ea typeface="Josefin Sans"/>
                <a:cs typeface="Josefin Sans"/>
                <a:sym typeface="Josefin Sans"/>
              </a:endParaRPr>
            </a:p>
          </p:txBody>
        </p:sp>
        <p:sp>
          <p:nvSpPr>
            <p:cNvPr id="50" name="Google Shape;700;p57">
              <a:extLst>
                <a:ext uri="{FF2B5EF4-FFF2-40B4-BE49-F238E27FC236}">
                  <a16:creationId xmlns:a16="http://schemas.microsoft.com/office/drawing/2014/main" id="{36F5DE5D-7088-025A-956A-FDFFBB5547C6}"/>
                </a:ext>
              </a:extLst>
            </p:cNvPr>
            <p:cNvSpPr txBox="1"/>
            <p:nvPr/>
          </p:nvSpPr>
          <p:spPr>
            <a:xfrm>
              <a:off x="9077084" y="4463856"/>
              <a:ext cx="1012849"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0.8%</a:t>
              </a:r>
              <a:endParaRPr sz="2400" b="1" dirty="0">
                <a:solidFill>
                  <a:schemeClr val="accent1"/>
                </a:solidFill>
                <a:latin typeface="McGill Sans" pitchFamily="2" charset="0"/>
                <a:ea typeface="Josefin Sans"/>
                <a:cs typeface="Josefin Sans"/>
                <a:sym typeface="Josefin Sans"/>
              </a:endParaRPr>
            </a:p>
          </p:txBody>
        </p:sp>
        <p:sp>
          <p:nvSpPr>
            <p:cNvPr id="61" name="Google Shape;699;p57">
              <a:extLst>
                <a:ext uri="{FF2B5EF4-FFF2-40B4-BE49-F238E27FC236}">
                  <a16:creationId xmlns:a16="http://schemas.microsoft.com/office/drawing/2014/main" id="{6F6754D1-E477-6246-17CE-3CE0072DB4BF}"/>
                </a:ext>
              </a:extLst>
            </p:cNvPr>
            <p:cNvSpPr txBox="1"/>
            <p:nvPr/>
          </p:nvSpPr>
          <p:spPr>
            <a:xfrm>
              <a:off x="9882319" y="3836762"/>
              <a:ext cx="1215560" cy="351197"/>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Korean</a:t>
              </a:r>
              <a:endParaRPr lang="en-US" dirty="0">
                <a:solidFill>
                  <a:schemeClr val="dk1"/>
                </a:solidFill>
                <a:latin typeface="McGill Sans" pitchFamily="2" charset="0"/>
                <a:ea typeface="Josefin Sans"/>
                <a:cs typeface="Josefin Sans"/>
              </a:endParaRPr>
            </a:p>
          </p:txBody>
        </p:sp>
        <p:sp>
          <p:nvSpPr>
            <p:cNvPr id="54" name="Google Shape;700;p57">
              <a:extLst>
                <a:ext uri="{FF2B5EF4-FFF2-40B4-BE49-F238E27FC236}">
                  <a16:creationId xmlns:a16="http://schemas.microsoft.com/office/drawing/2014/main" id="{E598DDA2-86D0-B67B-1C58-A5BB6B50BBBB}"/>
                </a:ext>
              </a:extLst>
            </p:cNvPr>
            <p:cNvSpPr txBox="1"/>
            <p:nvPr/>
          </p:nvSpPr>
          <p:spPr>
            <a:xfrm>
              <a:off x="9188010" y="3837704"/>
              <a:ext cx="1047327"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1.5%</a:t>
              </a:r>
              <a:endParaRPr sz="2400" b="1" dirty="0">
                <a:solidFill>
                  <a:schemeClr val="accent1"/>
                </a:solidFill>
                <a:latin typeface="McGill Sans" pitchFamily="2" charset="0"/>
                <a:ea typeface="Josefin Sans"/>
                <a:cs typeface="Josefin Sans"/>
                <a:sym typeface="Josefin Sans"/>
              </a:endParaRPr>
            </a:p>
          </p:txBody>
        </p:sp>
        <p:sp>
          <p:nvSpPr>
            <p:cNvPr id="43" name="Google Shape;699;p57">
              <a:extLst>
                <a:ext uri="{FF2B5EF4-FFF2-40B4-BE49-F238E27FC236}">
                  <a16:creationId xmlns:a16="http://schemas.microsoft.com/office/drawing/2014/main" id="{5A850265-AC58-A26F-634E-83BCB72BB827}"/>
                </a:ext>
              </a:extLst>
            </p:cNvPr>
            <p:cNvSpPr txBox="1"/>
            <p:nvPr/>
          </p:nvSpPr>
          <p:spPr>
            <a:xfrm>
              <a:off x="9846385" y="3516816"/>
              <a:ext cx="1819222" cy="341301"/>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Filipino</a:t>
              </a:r>
              <a:endParaRPr lang="en-US" dirty="0">
                <a:solidFill>
                  <a:schemeClr val="dk1"/>
                </a:solidFill>
                <a:latin typeface="McGill Sans" pitchFamily="2" charset="0"/>
                <a:ea typeface="Josefin Sans"/>
                <a:cs typeface="Josefin Sans"/>
              </a:endParaRPr>
            </a:p>
          </p:txBody>
        </p:sp>
        <p:sp>
          <p:nvSpPr>
            <p:cNvPr id="55" name="Google Shape;700;p57">
              <a:extLst>
                <a:ext uri="{FF2B5EF4-FFF2-40B4-BE49-F238E27FC236}">
                  <a16:creationId xmlns:a16="http://schemas.microsoft.com/office/drawing/2014/main" id="{B6D41F22-DC5F-F8BF-F142-C73C22B2ED03}"/>
                </a:ext>
              </a:extLst>
            </p:cNvPr>
            <p:cNvSpPr txBox="1"/>
            <p:nvPr/>
          </p:nvSpPr>
          <p:spPr>
            <a:xfrm>
              <a:off x="9089668" y="3517071"/>
              <a:ext cx="103643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1.2%</a:t>
              </a:r>
              <a:endParaRPr sz="2400" b="1" dirty="0">
                <a:solidFill>
                  <a:schemeClr val="accent1"/>
                </a:solidFill>
                <a:latin typeface="McGill Sans" pitchFamily="2" charset="0"/>
                <a:ea typeface="Josefin Sans"/>
                <a:cs typeface="Josefin Sans"/>
                <a:sym typeface="Josefin Sans"/>
              </a:endParaRPr>
            </a:p>
          </p:txBody>
        </p:sp>
        <p:sp>
          <p:nvSpPr>
            <p:cNvPr id="701" name="Google Shape;701;p57"/>
            <p:cNvSpPr txBox="1"/>
            <p:nvPr/>
          </p:nvSpPr>
          <p:spPr>
            <a:xfrm>
              <a:off x="9880128" y="3025381"/>
              <a:ext cx="1877600" cy="331396"/>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Chinese</a:t>
              </a:r>
              <a:endParaRPr lang="en-US" dirty="0">
                <a:solidFill>
                  <a:schemeClr val="dk1"/>
                </a:solidFill>
                <a:latin typeface="McGill Sans" pitchFamily="2" charset="0"/>
                <a:ea typeface="Josefin Sans"/>
                <a:cs typeface="Josefin Sans"/>
              </a:endParaRPr>
            </a:p>
          </p:txBody>
        </p:sp>
        <p:sp>
          <p:nvSpPr>
            <p:cNvPr id="700" name="Google Shape;700;p57"/>
            <p:cNvSpPr txBox="1"/>
            <p:nvPr/>
          </p:nvSpPr>
          <p:spPr>
            <a:xfrm>
              <a:off x="9053996" y="3007575"/>
              <a:ext cx="1872800"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16.1%</a:t>
              </a:r>
              <a:endParaRPr sz="2400" b="1" dirty="0">
                <a:solidFill>
                  <a:schemeClr val="accent1"/>
                </a:solidFill>
                <a:latin typeface="McGill Sans" pitchFamily="2" charset="0"/>
                <a:ea typeface="Josefin Sans"/>
                <a:cs typeface="Josefin Sans"/>
                <a:sym typeface="Josefin Sans"/>
              </a:endParaRPr>
            </a:p>
          </p:txBody>
        </p:sp>
        <p:sp>
          <p:nvSpPr>
            <p:cNvPr id="699" name="Google Shape;699;p57"/>
            <p:cNvSpPr txBox="1"/>
            <p:nvPr/>
          </p:nvSpPr>
          <p:spPr>
            <a:xfrm>
              <a:off x="9418208" y="1852219"/>
              <a:ext cx="1877600" cy="331405"/>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Black</a:t>
              </a:r>
              <a:endParaRPr lang="en-US" dirty="0">
                <a:solidFill>
                  <a:schemeClr val="dk1"/>
                </a:solidFill>
                <a:latin typeface="McGill Sans" pitchFamily="2" charset="0"/>
                <a:ea typeface="Josefin Sans"/>
                <a:cs typeface="Josefin Sans"/>
              </a:endParaRPr>
            </a:p>
          </p:txBody>
        </p:sp>
        <p:sp>
          <p:nvSpPr>
            <p:cNvPr id="698" name="Google Shape;698;p57"/>
            <p:cNvSpPr txBox="1"/>
            <p:nvPr/>
          </p:nvSpPr>
          <p:spPr>
            <a:xfrm>
              <a:off x="8603096" y="1849436"/>
              <a:ext cx="1877600" cy="350000"/>
            </a:xfrm>
            <a:prstGeom prst="rect">
              <a:avLst/>
            </a:prstGeom>
            <a:noFill/>
            <a:ln>
              <a:noFill/>
            </a:ln>
          </p:spPr>
          <p:txBody>
            <a:bodyPr spcFirstLastPara="1" wrap="square" lIns="121900" tIns="0" rIns="121900" bIns="0" anchor="b" anchorCtr="0">
              <a:noAutofit/>
            </a:bodyPr>
            <a:lstStyle/>
            <a:p>
              <a:pPr>
                <a:buClr>
                  <a:schemeClr val="dk1"/>
                </a:buClr>
              </a:pPr>
              <a:r>
                <a:rPr lang="en" sz="2400" b="1" dirty="0">
                  <a:solidFill>
                    <a:schemeClr val="accent1"/>
                  </a:solidFill>
                  <a:latin typeface="McGill Sans" pitchFamily="2" charset="0"/>
                  <a:ea typeface="Josefin Sans"/>
                  <a:cs typeface="Josefin Sans"/>
                  <a:sym typeface="Josefin Sans"/>
                </a:rPr>
                <a:t>4.4%</a:t>
              </a:r>
              <a:endParaRPr sz="2400" b="1" dirty="0">
                <a:solidFill>
                  <a:schemeClr val="accent1"/>
                </a:solidFill>
                <a:latin typeface="McGill Sans" pitchFamily="2" charset="0"/>
                <a:ea typeface="Josefin Sans"/>
                <a:cs typeface="Josefin Sans"/>
                <a:sym typeface="Josefin Sans"/>
              </a:endParaRPr>
            </a:p>
          </p:txBody>
        </p:sp>
        <p:cxnSp>
          <p:nvCxnSpPr>
            <p:cNvPr id="713" name="Google Shape;713;p57">
              <a:extLst>
                <a:ext uri="{C183D7F6-B498-43B3-948B-1728B52AA6E4}">
                  <adec:decorative xmlns:adec="http://schemas.microsoft.com/office/drawing/2017/decorative" val="1"/>
                </a:ext>
              </a:extLst>
            </p:cNvPr>
            <p:cNvCxnSpPr>
              <a:cxnSpLocks/>
            </p:cNvCxnSpPr>
            <p:nvPr/>
          </p:nvCxnSpPr>
          <p:spPr>
            <a:xfrm rot="10800000" flipV="1">
              <a:off x="7026193" y="2037523"/>
              <a:ext cx="1381848" cy="456621"/>
            </a:xfrm>
            <a:prstGeom prst="bentConnector2">
              <a:avLst/>
            </a:prstGeom>
            <a:noFill/>
            <a:ln w="9525" cap="flat" cmpd="sng">
              <a:solidFill>
                <a:schemeClr val="accent1"/>
              </a:solidFill>
              <a:prstDash val="solid"/>
              <a:round/>
              <a:headEnd type="diamond" w="med" len="med"/>
              <a:tailEnd type="none" w="med" len="med"/>
            </a:ln>
          </p:spPr>
        </p:cxnSp>
        <p:sp>
          <p:nvSpPr>
            <p:cNvPr id="41" name="Google Shape;698;p57">
              <a:extLst>
                <a:ext uri="{FF2B5EF4-FFF2-40B4-BE49-F238E27FC236}">
                  <a16:creationId xmlns:a16="http://schemas.microsoft.com/office/drawing/2014/main" id="{061B7902-3921-F022-0454-26E235E150ED}"/>
                </a:ext>
              </a:extLst>
            </p:cNvPr>
            <p:cNvSpPr txBox="1"/>
            <p:nvPr/>
          </p:nvSpPr>
          <p:spPr>
            <a:xfrm>
              <a:off x="7867496" y="1421276"/>
              <a:ext cx="1877600" cy="350000"/>
            </a:xfrm>
            <a:prstGeom prst="rect">
              <a:avLst/>
            </a:prstGeom>
            <a:noFill/>
            <a:ln>
              <a:noFill/>
            </a:ln>
          </p:spPr>
          <p:txBody>
            <a:bodyPr spcFirstLastPara="1" wrap="square" lIns="121900" tIns="0" rIns="121900" bIns="0" anchor="b" anchorCtr="0">
              <a:noAutofit/>
            </a:bodyPr>
            <a:lstStyle/>
            <a:p>
              <a:pPr>
                <a:buClr>
                  <a:schemeClr val="dk1"/>
                </a:buClr>
              </a:pPr>
              <a:r>
                <a:rPr lang="en" sz="2400" b="1" dirty="0">
                  <a:solidFill>
                    <a:schemeClr val="accent1"/>
                  </a:solidFill>
                  <a:latin typeface="McGill Sans" pitchFamily="2" charset="0"/>
                  <a:ea typeface="Josefin Sans"/>
                  <a:cs typeface="Josefin Sans"/>
                  <a:sym typeface="Josefin Sans"/>
                </a:rPr>
                <a:t>7.1%</a:t>
              </a:r>
              <a:endParaRPr sz="2400" b="1" dirty="0">
                <a:solidFill>
                  <a:schemeClr val="accent1"/>
                </a:solidFill>
                <a:latin typeface="McGill Sans" pitchFamily="2" charset="0"/>
                <a:ea typeface="Josefin Sans"/>
                <a:cs typeface="Josefin Sans"/>
                <a:sym typeface="Josefin Sans"/>
              </a:endParaRPr>
            </a:p>
          </p:txBody>
        </p:sp>
        <p:cxnSp>
          <p:nvCxnSpPr>
            <p:cNvPr id="31" name="Google Shape;709;p57">
              <a:extLst>
                <a:ext uri="{FF2B5EF4-FFF2-40B4-BE49-F238E27FC236}">
                  <a16:creationId xmlns:a16="http://schemas.microsoft.com/office/drawing/2014/main" id="{E63495DF-88FC-E97B-BC64-84BBE8A3E13B}"/>
                </a:ext>
                <a:ext uri="{C183D7F6-B498-43B3-948B-1728B52AA6E4}">
                  <adec:decorative xmlns:adec="http://schemas.microsoft.com/office/drawing/2017/decorative" val="1"/>
                </a:ext>
              </a:extLst>
            </p:cNvPr>
            <p:cNvCxnSpPr>
              <a:cxnSpLocks/>
            </p:cNvCxnSpPr>
            <p:nvPr/>
          </p:nvCxnSpPr>
          <p:spPr>
            <a:xfrm rot="10800000" flipV="1">
              <a:off x="6336343" y="1598530"/>
              <a:ext cx="1482912" cy="714743"/>
            </a:xfrm>
            <a:prstGeom prst="bentConnector3">
              <a:avLst>
                <a:gd name="adj1" fmla="val 98698"/>
              </a:avLst>
            </a:prstGeom>
            <a:noFill/>
            <a:ln w="9525" cap="flat" cmpd="sng">
              <a:solidFill>
                <a:schemeClr val="accent1"/>
              </a:solidFill>
              <a:prstDash val="solid"/>
              <a:round/>
              <a:headEnd type="diamond" w="med" len="med"/>
              <a:tailEnd type="none" w="med" len="med"/>
            </a:ln>
          </p:spPr>
        </p:cxnSp>
        <p:cxnSp>
          <p:nvCxnSpPr>
            <p:cNvPr id="15" name="Google Shape;715;p57">
              <a:extLst>
                <a:ext uri="{FF2B5EF4-FFF2-40B4-BE49-F238E27FC236}">
                  <a16:creationId xmlns:a16="http://schemas.microsoft.com/office/drawing/2014/main" id="{7126F06F-2D11-DA26-1C84-04023D37BCE6}"/>
                </a:ext>
                <a:ext uri="{C183D7F6-B498-43B3-948B-1728B52AA6E4}">
                  <adec:decorative xmlns:adec="http://schemas.microsoft.com/office/drawing/2017/decorative" val="1"/>
                </a:ext>
              </a:extLst>
            </p:cNvPr>
            <p:cNvCxnSpPr>
              <a:cxnSpLocks/>
            </p:cNvCxnSpPr>
            <p:nvPr/>
          </p:nvCxnSpPr>
          <p:spPr>
            <a:xfrm flipH="1">
              <a:off x="7641171" y="3131671"/>
              <a:ext cx="1379600" cy="63200"/>
            </a:xfrm>
            <a:prstGeom prst="bentConnector2">
              <a:avLst/>
            </a:prstGeom>
            <a:noFill/>
            <a:ln w="9525" cap="flat" cmpd="sng">
              <a:solidFill>
                <a:schemeClr val="accent1"/>
              </a:solidFill>
              <a:prstDash val="solid"/>
              <a:round/>
              <a:headEnd type="diamond" w="med" len="med"/>
              <a:tailEnd type="none" w="med" len="med"/>
            </a:ln>
          </p:spPr>
        </p:cxnSp>
        <p:sp>
          <p:nvSpPr>
            <p:cNvPr id="703" name="Google Shape;703;p57"/>
            <p:cNvSpPr txBox="1"/>
            <p:nvPr/>
          </p:nvSpPr>
          <p:spPr>
            <a:xfrm>
              <a:off x="1020710" y="3793541"/>
              <a:ext cx="1173317" cy="350000"/>
            </a:xfrm>
            <a:prstGeom prst="rect">
              <a:avLst/>
            </a:prstGeom>
            <a:noFill/>
            <a:ln>
              <a:noFill/>
            </a:ln>
          </p:spPr>
          <p:txBody>
            <a:bodyPr spcFirstLastPara="1" wrap="square" lIns="0" tIns="8467" rIns="0" bIns="0" anchor="t" anchorCtr="0">
              <a:noAutofit/>
            </a:bodyPr>
            <a:lstStyle/>
            <a:p>
              <a:pPr marL="121917" marR="121917" algn="r"/>
              <a:r>
                <a:rPr lang="en" dirty="0">
                  <a:solidFill>
                    <a:schemeClr val="dk1"/>
                  </a:solidFill>
                  <a:latin typeface="McGill Sans" pitchFamily="2" charset="0"/>
                  <a:ea typeface="Josefin Sans"/>
                  <a:cs typeface="Josefin Sans"/>
                  <a:sym typeface="Josefin Sans"/>
                </a:rPr>
                <a:t>White</a:t>
              </a:r>
              <a:endParaRPr dirty="0">
                <a:solidFill>
                  <a:schemeClr val="dk1"/>
                </a:solidFill>
                <a:latin typeface="McGill Sans" pitchFamily="2" charset="0"/>
                <a:ea typeface="Josefin Sans"/>
                <a:cs typeface="Josefin Sans"/>
                <a:sym typeface="Josefin Sans"/>
              </a:endParaRPr>
            </a:p>
          </p:txBody>
        </p:sp>
        <p:sp>
          <p:nvSpPr>
            <p:cNvPr id="702" name="Google Shape;702;p57"/>
            <p:cNvSpPr txBox="1"/>
            <p:nvPr/>
          </p:nvSpPr>
          <p:spPr>
            <a:xfrm>
              <a:off x="1327876" y="3753432"/>
              <a:ext cx="1877600" cy="350000"/>
            </a:xfrm>
            <a:prstGeom prst="rect">
              <a:avLst/>
            </a:prstGeom>
            <a:noFill/>
            <a:ln>
              <a:noFill/>
            </a:ln>
          </p:spPr>
          <p:txBody>
            <a:bodyPr spcFirstLastPara="1" wrap="square" lIns="121900" tIns="0" rIns="121900" bIns="0" anchor="b" anchorCtr="0">
              <a:noAutofit/>
            </a:bodyPr>
            <a:lstStyle/>
            <a:p>
              <a:pPr algn="r"/>
              <a:r>
                <a:rPr lang="en" sz="2400" b="1" dirty="0">
                  <a:solidFill>
                    <a:schemeClr val="accent1"/>
                  </a:solidFill>
                  <a:latin typeface="McGill Sans" pitchFamily="2" charset="0"/>
                  <a:ea typeface="Josefin Sans"/>
                  <a:cs typeface="Josefin Sans"/>
                  <a:sym typeface="Josefin Sans"/>
                </a:rPr>
                <a:t>58.6%</a:t>
              </a:r>
              <a:endParaRPr sz="2400" b="1" dirty="0">
                <a:solidFill>
                  <a:schemeClr val="accent1"/>
                </a:solidFill>
                <a:latin typeface="McGill Sans" pitchFamily="2" charset="0"/>
                <a:ea typeface="Josefin Sans"/>
                <a:cs typeface="Josefin Sans"/>
                <a:sym typeface="Josefin Sans"/>
              </a:endParaRPr>
            </a:p>
          </p:txBody>
        </p:sp>
        <p:cxnSp>
          <p:nvCxnSpPr>
            <p:cNvPr id="2" name="Google Shape;709;p57">
              <a:extLst>
                <a:ext uri="{FF2B5EF4-FFF2-40B4-BE49-F238E27FC236}">
                  <a16:creationId xmlns:a16="http://schemas.microsoft.com/office/drawing/2014/main" id="{95F8405D-A4E0-131C-573C-0D458216AC7D}"/>
                </a:ext>
                <a:ext uri="{C183D7F6-B498-43B3-948B-1728B52AA6E4}">
                  <adec:decorative xmlns:adec="http://schemas.microsoft.com/office/drawing/2017/decorative" val="1"/>
                </a:ext>
              </a:extLst>
            </p:cNvPr>
            <p:cNvCxnSpPr>
              <a:cxnSpLocks/>
            </p:cNvCxnSpPr>
            <p:nvPr/>
          </p:nvCxnSpPr>
          <p:spPr>
            <a:xfrm>
              <a:off x="3205476" y="3915485"/>
              <a:ext cx="1682800" cy="314400"/>
            </a:xfrm>
            <a:prstGeom prst="bentConnector2">
              <a:avLst/>
            </a:prstGeom>
            <a:noFill/>
            <a:ln w="9525" cap="flat" cmpd="sng">
              <a:solidFill>
                <a:schemeClr val="accent1"/>
              </a:solidFill>
              <a:prstDash val="solid"/>
              <a:round/>
              <a:headEnd type="diamond" w="med" len="med"/>
              <a:tailEnd type="none" w="med" len="med"/>
            </a:ln>
          </p:spPr>
        </p:cxnSp>
        <p:sp>
          <p:nvSpPr>
            <p:cNvPr id="44" name="Google Shape;696;p57">
              <a:extLst>
                <a:ext uri="{FF2B5EF4-FFF2-40B4-BE49-F238E27FC236}">
                  <a16:creationId xmlns:a16="http://schemas.microsoft.com/office/drawing/2014/main" id="{21E3EFA0-BFAB-C11B-83D3-C74D7BF780C6}"/>
                </a:ext>
              </a:extLst>
            </p:cNvPr>
            <p:cNvSpPr txBox="1"/>
            <p:nvPr/>
          </p:nvSpPr>
          <p:spPr>
            <a:xfrm>
              <a:off x="2072273" y="2025533"/>
              <a:ext cx="1871600" cy="350000"/>
            </a:xfrm>
            <a:prstGeom prst="rect">
              <a:avLst/>
            </a:prstGeom>
            <a:noFill/>
            <a:ln>
              <a:noFill/>
            </a:ln>
          </p:spPr>
          <p:txBody>
            <a:bodyPr spcFirstLastPara="1" wrap="square" lIns="121900" tIns="0" rIns="121900" bIns="0" anchor="b" anchorCtr="0">
              <a:noAutofit/>
            </a:bodyPr>
            <a:lstStyle/>
            <a:p>
              <a:pPr algn="r"/>
              <a:r>
                <a:rPr lang="en" sz="2400" b="1" dirty="0">
                  <a:solidFill>
                    <a:schemeClr val="accent1"/>
                  </a:solidFill>
                  <a:latin typeface="McGill Sans" pitchFamily="2" charset="0"/>
                  <a:ea typeface="Josefin Sans"/>
                  <a:cs typeface="Josefin Sans"/>
                  <a:sym typeface="Josefin Sans"/>
                </a:rPr>
                <a:t>5.7%</a:t>
              </a:r>
              <a:endParaRPr sz="2400" b="1" dirty="0">
                <a:solidFill>
                  <a:schemeClr val="accent1"/>
                </a:solidFill>
                <a:latin typeface="McGill Sans" pitchFamily="2" charset="0"/>
                <a:ea typeface="Josefin Sans"/>
                <a:cs typeface="Josefin Sans"/>
                <a:sym typeface="Josefin Sans"/>
              </a:endParaRPr>
            </a:p>
          </p:txBody>
        </p:sp>
        <p:sp>
          <p:nvSpPr>
            <p:cNvPr id="47" name="Google Shape;699;p57">
              <a:extLst>
                <a:ext uri="{FF2B5EF4-FFF2-40B4-BE49-F238E27FC236}">
                  <a16:creationId xmlns:a16="http://schemas.microsoft.com/office/drawing/2014/main" id="{A9CC31C3-5499-E87B-627C-CFF7428145E4}"/>
                </a:ext>
              </a:extLst>
            </p:cNvPr>
            <p:cNvSpPr txBox="1"/>
            <p:nvPr/>
          </p:nvSpPr>
          <p:spPr>
            <a:xfrm>
              <a:off x="959646" y="2017146"/>
              <a:ext cx="2650846" cy="664622"/>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Another racial and</a:t>
              </a:r>
              <a:br>
                <a:rPr lang="en" dirty="0">
                  <a:solidFill>
                    <a:schemeClr val="dk1"/>
                  </a:solidFill>
                  <a:latin typeface="McGill Sans" pitchFamily="2" charset="0"/>
                  <a:ea typeface="Josefin Sans"/>
                  <a:cs typeface="Josefin Sans"/>
                  <a:sym typeface="Josefin Sans"/>
                </a:rPr>
              </a:br>
              <a:r>
                <a:rPr lang="en" dirty="0">
                  <a:solidFill>
                    <a:schemeClr val="dk1"/>
                  </a:solidFill>
                  <a:latin typeface="McGill Sans" pitchFamily="2" charset="0"/>
                  <a:ea typeface="Josefin Sans"/>
                  <a:cs typeface="Josefin Sans"/>
                  <a:sym typeface="Josefin Sans"/>
                </a:rPr>
                <a:t>/or ethnic identity</a:t>
              </a:r>
              <a:endParaRPr lang="en-US" dirty="0">
                <a:solidFill>
                  <a:schemeClr val="dk1"/>
                </a:solidFill>
                <a:latin typeface="McGill Sans" pitchFamily="2" charset="0"/>
                <a:ea typeface="Josefin Sans"/>
                <a:cs typeface="Josefin Sans"/>
              </a:endParaRPr>
            </a:p>
          </p:txBody>
        </p:sp>
        <p:cxnSp>
          <p:nvCxnSpPr>
            <p:cNvPr id="23" name="Google Shape;709;p57">
              <a:extLst>
                <a:ext uri="{FF2B5EF4-FFF2-40B4-BE49-F238E27FC236}">
                  <a16:creationId xmlns:a16="http://schemas.microsoft.com/office/drawing/2014/main" id="{2214D316-F651-5677-CD71-9D9402176C6F}"/>
                </a:ext>
                <a:ext uri="{C183D7F6-B498-43B3-948B-1728B52AA6E4}">
                  <adec:decorative xmlns:adec="http://schemas.microsoft.com/office/drawing/2017/decorative" val="1"/>
                </a:ext>
              </a:extLst>
            </p:cNvPr>
            <p:cNvCxnSpPr>
              <a:cxnSpLocks/>
            </p:cNvCxnSpPr>
            <p:nvPr/>
          </p:nvCxnSpPr>
          <p:spPr>
            <a:xfrm>
              <a:off x="3943873" y="2126204"/>
              <a:ext cx="1682800" cy="314400"/>
            </a:xfrm>
            <a:prstGeom prst="bentConnector2">
              <a:avLst/>
            </a:prstGeom>
            <a:noFill/>
            <a:ln w="9525" cap="flat" cmpd="sng">
              <a:solidFill>
                <a:schemeClr val="accent1"/>
              </a:solidFill>
              <a:prstDash val="solid"/>
              <a:round/>
              <a:headEnd type="diamond" w="med" len="med"/>
              <a:tailEnd type="none" w="med" len="med"/>
            </a:ln>
          </p:spPr>
        </p:cxnSp>
        <p:sp>
          <p:nvSpPr>
            <p:cNvPr id="48" name="Google Shape;699;p57">
              <a:extLst>
                <a:ext uri="{FF2B5EF4-FFF2-40B4-BE49-F238E27FC236}">
                  <a16:creationId xmlns:a16="http://schemas.microsoft.com/office/drawing/2014/main" id="{F0438A50-6517-08B9-F7AA-B8ED8D62EFD4}"/>
                </a:ext>
              </a:extLst>
            </p:cNvPr>
            <p:cNvSpPr txBox="1"/>
            <p:nvPr/>
          </p:nvSpPr>
          <p:spPr>
            <a:xfrm>
              <a:off x="2415446" y="1643922"/>
              <a:ext cx="1201032" cy="281925"/>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Unsure</a:t>
              </a:r>
              <a:endParaRPr lang="en" dirty="0">
                <a:solidFill>
                  <a:schemeClr val="dk1"/>
                </a:solidFill>
                <a:latin typeface="McGill Sans" pitchFamily="2" charset="0"/>
                <a:ea typeface="Josefin Sans"/>
                <a:cs typeface="Josefin Sans"/>
              </a:endParaRPr>
            </a:p>
          </p:txBody>
        </p:sp>
        <p:sp>
          <p:nvSpPr>
            <p:cNvPr id="696" name="Google Shape;696;p57"/>
            <p:cNvSpPr txBox="1"/>
            <p:nvPr/>
          </p:nvSpPr>
          <p:spPr>
            <a:xfrm>
              <a:off x="2465283" y="1669561"/>
              <a:ext cx="1871600" cy="350000"/>
            </a:xfrm>
            <a:prstGeom prst="rect">
              <a:avLst/>
            </a:prstGeom>
            <a:noFill/>
            <a:ln>
              <a:noFill/>
            </a:ln>
          </p:spPr>
          <p:txBody>
            <a:bodyPr spcFirstLastPara="1" wrap="square" lIns="121900" tIns="0" rIns="121900" bIns="0" anchor="b" anchorCtr="0">
              <a:noAutofit/>
            </a:bodyPr>
            <a:lstStyle/>
            <a:p>
              <a:pPr algn="r"/>
              <a:r>
                <a:rPr lang="en" sz="2400" b="1" dirty="0">
                  <a:solidFill>
                    <a:schemeClr val="accent1"/>
                  </a:solidFill>
                  <a:latin typeface="McGill Sans" pitchFamily="2" charset="0"/>
                  <a:ea typeface="Josefin Sans"/>
                  <a:cs typeface="Josefin Sans"/>
                  <a:sym typeface="Josefin Sans"/>
                </a:rPr>
                <a:t>0.2%</a:t>
              </a:r>
              <a:endParaRPr sz="2400" b="1" dirty="0">
                <a:solidFill>
                  <a:schemeClr val="accent1"/>
                </a:solidFill>
                <a:latin typeface="McGill Sans" pitchFamily="2" charset="0"/>
                <a:ea typeface="Josefin Sans"/>
                <a:cs typeface="Josefin Sans"/>
                <a:sym typeface="Josefin Sans"/>
              </a:endParaRPr>
            </a:p>
          </p:txBody>
        </p:sp>
        <p:cxnSp>
          <p:nvCxnSpPr>
            <p:cNvPr id="709" name="Google Shape;709;p57">
              <a:extLst>
                <a:ext uri="{C183D7F6-B498-43B3-948B-1728B52AA6E4}">
                  <adec:decorative xmlns:adec="http://schemas.microsoft.com/office/drawing/2017/decorative" val="1"/>
                </a:ext>
              </a:extLst>
            </p:cNvPr>
            <p:cNvCxnSpPr>
              <a:cxnSpLocks/>
            </p:cNvCxnSpPr>
            <p:nvPr/>
          </p:nvCxnSpPr>
          <p:spPr>
            <a:xfrm>
              <a:off x="4410117" y="1879211"/>
              <a:ext cx="1682800" cy="314400"/>
            </a:xfrm>
            <a:prstGeom prst="bentConnector2">
              <a:avLst/>
            </a:prstGeom>
            <a:noFill/>
            <a:ln w="9525" cap="flat" cmpd="sng">
              <a:solidFill>
                <a:schemeClr val="accent1"/>
              </a:solidFill>
              <a:prstDash val="solid"/>
              <a:round/>
              <a:headEnd type="diamond" w="med" len="med"/>
              <a:tailEnd type="none" w="med" len="med"/>
            </a:ln>
          </p:spPr>
        </p:cxnSp>
        <p:pic>
          <p:nvPicPr>
            <p:cNvPr id="1026" name="Picture 2">
              <a:extLst>
                <a:ext uri="{FF2B5EF4-FFF2-40B4-BE49-F238E27FC236}">
                  <a16:creationId xmlns:a16="http://schemas.microsoft.com/office/drawing/2014/main" id="{EF318739-EA80-03DC-D8A2-BFB45BC8891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147" y="1970510"/>
              <a:ext cx="6511733" cy="3908857"/>
            </a:xfrm>
            <a:prstGeom prst="rect">
              <a:avLst/>
            </a:prstGeom>
            <a:noFill/>
            <a:extLst>
              <a:ext uri="{909E8E84-426E-40DD-AFC4-6F175D3DCCD1}">
                <a14:hiddenFill xmlns:a14="http://schemas.microsoft.com/office/drawing/2010/main">
                  <a:solidFill>
                    <a:srgbClr val="FFFFFF"/>
                  </a:solidFill>
                </a14:hiddenFill>
              </a:ext>
            </a:extLst>
          </p:spPr>
        </p:pic>
        <p:sp>
          <p:nvSpPr>
            <p:cNvPr id="42" name="Google Shape;699;p57">
              <a:extLst>
                <a:ext uri="{FF2B5EF4-FFF2-40B4-BE49-F238E27FC236}">
                  <a16:creationId xmlns:a16="http://schemas.microsoft.com/office/drawing/2014/main" id="{5F1B1019-23B6-DC60-EC55-FE9669B66CA3}"/>
                </a:ext>
              </a:extLst>
            </p:cNvPr>
            <p:cNvSpPr txBox="1"/>
            <p:nvPr/>
          </p:nvSpPr>
          <p:spPr>
            <a:xfrm>
              <a:off x="8608436" y="1436842"/>
              <a:ext cx="1877600" cy="331405"/>
            </a:xfrm>
            <a:prstGeom prst="rect">
              <a:avLst/>
            </a:prstGeom>
            <a:noFill/>
            <a:ln>
              <a:noFill/>
            </a:ln>
          </p:spPr>
          <p:txBody>
            <a:bodyPr spcFirstLastPara="1" wrap="square" lIns="0" tIns="8467" rIns="0" bIns="0" anchor="t" anchorCtr="0">
              <a:noAutofit/>
            </a:bodyPr>
            <a:lstStyle/>
            <a:p>
              <a:pPr marL="121285" marR="121285"/>
              <a:r>
                <a:rPr lang="en" dirty="0">
                  <a:solidFill>
                    <a:schemeClr val="dk1"/>
                  </a:solidFill>
                  <a:latin typeface="McGill Sans" pitchFamily="2" charset="0"/>
                  <a:ea typeface="Josefin Sans"/>
                  <a:cs typeface="Josefin Sans"/>
                  <a:sym typeface="Josefin Sans"/>
                </a:rPr>
                <a:t>Arab</a:t>
              </a:r>
              <a:endParaRPr lang="en-US" dirty="0">
                <a:solidFill>
                  <a:schemeClr val="dk1"/>
                </a:solidFill>
                <a:latin typeface="McGill Sans" pitchFamily="2" charset="0"/>
                <a:ea typeface="Josefin Sans"/>
                <a:cs typeface="Josefin Sans"/>
              </a:endParaRPr>
            </a:p>
          </p:txBody>
        </p:sp>
      </p:grpSp>
    </p:spTree>
    <p:extLst>
      <p:ext uri="{BB962C8B-B14F-4D97-AF65-F5344CB8AC3E}">
        <p14:creationId xmlns:p14="http://schemas.microsoft.com/office/powerpoint/2010/main" val="1903959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5" name="Google Shape;695;p57"/>
          <p:cNvSpPr txBox="1">
            <a:spLocks noGrp="1"/>
          </p:cNvSpPr>
          <p:nvPr>
            <p:ph type="title" idx="3"/>
          </p:nvPr>
        </p:nvSpPr>
        <p:spPr>
          <a:xfrm>
            <a:off x="1961200" y="408116"/>
            <a:ext cx="8269600" cy="763600"/>
          </a:xfrm>
          <a:prstGeom prst="rect">
            <a:avLst/>
          </a:prstGeom>
        </p:spPr>
        <p:txBody>
          <a:bodyPr spcFirstLastPara="1" wrap="square" lIns="121900" tIns="121900" rIns="121900" bIns="121900" anchor="t" anchorCtr="0">
            <a:noAutofit/>
          </a:bodyPr>
          <a:lstStyle/>
          <a:p>
            <a:r>
              <a:rPr lang="en-CA" sz="3450" dirty="0">
                <a:solidFill>
                  <a:srgbClr val="FF0000"/>
                </a:solidFill>
                <a:latin typeface="McGill Sans" pitchFamily="2" charset="0"/>
              </a:rPr>
              <a:t>McGill Students – Disability</a:t>
            </a:r>
            <a:br>
              <a:rPr lang="en-CA" dirty="0">
                <a:solidFill>
                  <a:srgbClr val="FF0000"/>
                </a:solidFill>
                <a:latin typeface="McGill Sans" pitchFamily="2" charset="0"/>
              </a:rPr>
            </a:br>
            <a:r>
              <a:rPr lang="en-CA" sz="2400" dirty="0">
                <a:solidFill>
                  <a:srgbClr val="FF0000"/>
                </a:solidFill>
                <a:latin typeface="McGill Sans" pitchFamily="2" charset="0"/>
              </a:rPr>
              <a:t>(Fall 2022)</a:t>
            </a:r>
            <a:endParaRPr sz="2400" dirty="0">
              <a:solidFill>
                <a:srgbClr val="FF0000"/>
              </a:solidFill>
              <a:latin typeface="McGill Sans" pitchFamily="2" charset="0"/>
            </a:endParaRPr>
          </a:p>
        </p:txBody>
      </p:sp>
      <p:pic>
        <p:nvPicPr>
          <p:cNvPr id="2050" name="Picture 2" descr="McGill Students with Disabilities statistics from Fall 2022">
            <a:extLst>
              <a:ext uri="{FF2B5EF4-FFF2-40B4-BE49-F238E27FC236}">
                <a16:creationId xmlns:a16="http://schemas.microsoft.com/office/drawing/2014/main" id="{6AD05A6B-3BC8-EFB1-B9DD-7AF06E2FF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9334" y="1764139"/>
            <a:ext cx="7271303" cy="4495996"/>
          </a:xfrm>
          <a:prstGeom prst="rect">
            <a:avLst/>
          </a:prstGeom>
          <a:noFill/>
          <a:extLst>
            <a:ext uri="{909E8E84-426E-40DD-AFC4-6F175D3DCCD1}">
              <a14:hiddenFill xmlns:a14="http://schemas.microsoft.com/office/drawing/2010/main">
                <a:solidFill>
                  <a:srgbClr val="FFFFFF"/>
                </a:solidFill>
              </a14:hiddenFill>
            </a:ext>
          </a:extLst>
        </p:spPr>
      </p:pic>
      <p:cxnSp>
        <p:nvCxnSpPr>
          <p:cNvPr id="713" name="Google Shape;713;p57">
            <a:extLst>
              <a:ext uri="{C183D7F6-B498-43B3-948B-1728B52AA6E4}">
                <adec:decorative xmlns:adec="http://schemas.microsoft.com/office/drawing/2017/decorative" val="1"/>
              </a:ext>
            </a:extLst>
          </p:cNvPr>
          <p:cNvCxnSpPr>
            <a:cxnSpLocks/>
          </p:cNvCxnSpPr>
          <p:nvPr/>
        </p:nvCxnSpPr>
        <p:spPr>
          <a:xfrm rot="10800000">
            <a:off x="6039707" y="2018744"/>
            <a:ext cx="2312476" cy="367435"/>
          </a:xfrm>
          <a:prstGeom prst="bentConnector3">
            <a:avLst>
              <a:gd name="adj1" fmla="val -289"/>
            </a:avLst>
          </a:prstGeom>
          <a:noFill/>
          <a:ln w="9525" cap="flat" cmpd="sng">
            <a:solidFill>
              <a:schemeClr val="accent1"/>
            </a:solidFill>
            <a:prstDash val="solid"/>
            <a:round/>
            <a:headEnd type="diamond" w="med" len="med"/>
            <a:tailEnd type="none" w="med" len="med"/>
          </a:ln>
        </p:spPr>
      </p:cxnSp>
      <p:sp>
        <p:nvSpPr>
          <p:cNvPr id="698" name="Google Shape;698;p57"/>
          <p:cNvSpPr txBox="1"/>
          <p:nvPr/>
        </p:nvSpPr>
        <p:spPr>
          <a:xfrm>
            <a:off x="8547451" y="2192741"/>
            <a:ext cx="1877600" cy="350000"/>
          </a:xfrm>
          <a:prstGeom prst="rect">
            <a:avLst/>
          </a:prstGeom>
          <a:noFill/>
          <a:ln>
            <a:noFill/>
          </a:ln>
        </p:spPr>
        <p:txBody>
          <a:bodyPr spcFirstLastPara="1" wrap="square" lIns="121900" tIns="0" rIns="121900" bIns="0" anchor="b" anchorCtr="0">
            <a:noAutofit/>
          </a:bodyPr>
          <a:lstStyle/>
          <a:p>
            <a:pPr>
              <a:buClr>
                <a:schemeClr val="dk1"/>
              </a:buClr>
            </a:pPr>
            <a:r>
              <a:rPr lang="en" sz="2400" b="1" dirty="0">
                <a:solidFill>
                  <a:schemeClr val="accent1"/>
                </a:solidFill>
                <a:latin typeface="Josefin Sans"/>
                <a:ea typeface="Josefin Sans"/>
                <a:cs typeface="Josefin Sans"/>
                <a:sym typeface="Josefin Sans"/>
              </a:rPr>
              <a:t>8.8%</a:t>
            </a:r>
            <a:endParaRPr sz="2400" b="1" dirty="0">
              <a:solidFill>
                <a:schemeClr val="accent1"/>
              </a:solidFill>
              <a:latin typeface="Josefin Sans"/>
              <a:ea typeface="Josefin Sans"/>
              <a:cs typeface="Josefin Sans"/>
              <a:sym typeface="Josefin Sans"/>
            </a:endParaRPr>
          </a:p>
        </p:txBody>
      </p:sp>
      <p:sp>
        <p:nvSpPr>
          <p:cNvPr id="699" name="Google Shape;699;p57"/>
          <p:cNvSpPr txBox="1"/>
          <p:nvPr/>
        </p:nvSpPr>
        <p:spPr>
          <a:xfrm>
            <a:off x="8547452" y="2552339"/>
            <a:ext cx="2865273" cy="874800"/>
          </a:xfrm>
          <a:prstGeom prst="rect">
            <a:avLst/>
          </a:prstGeom>
          <a:noFill/>
          <a:ln>
            <a:noFill/>
          </a:ln>
        </p:spPr>
        <p:txBody>
          <a:bodyPr spcFirstLastPara="1" wrap="square" lIns="0" tIns="8467" rIns="0" bIns="0" anchor="t" anchorCtr="0">
            <a:noAutofit/>
          </a:bodyPr>
          <a:lstStyle/>
          <a:p>
            <a:pPr marL="121917" marR="121917"/>
            <a:r>
              <a:rPr lang="en" sz="2533" dirty="0">
                <a:solidFill>
                  <a:schemeClr val="dk1"/>
                </a:solidFill>
                <a:latin typeface="McGill Sans" pitchFamily="2" charset="0"/>
                <a:ea typeface="Josefin Sans"/>
                <a:cs typeface="Josefin Sans"/>
                <a:sym typeface="Josefin Sans"/>
              </a:rPr>
              <a:t>Yes, I identify as a person with a disability</a:t>
            </a:r>
            <a:endParaRPr sz="2533" dirty="0">
              <a:solidFill>
                <a:schemeClr val="dk1"/>
              </a:solidFill>
              <a:latin typeface="McGill Sans" pitchFamily="2" charset="0"/>
              <a:ea typeface="Josefin Sans"/>
              <a:cs typeface="Josefin Sans"/>
              <a:sym typeface="Josefin Sans"/>
            </a:endParaRPr>
          </a:p>
        </p:txBody>
      </p:sp>
      <p:cxnSp>
        <p:nvCxnSpPr>
          <p:cNvPr id="715" name="Google Shape;715;p57">
            <a:extLst>
              <a:ext uri="{C183D7F6-B498-43B3-948B-1728B52AA6E4}">
                <adec:decorative xmlns:adec="http://schemas.microsoft.com/office/drawing/2017/decorative" val="1"/>
              </a:ext>
            </a:extLst>
          </p:cNvPr>
          <p:cNvCxnSpPr>
            <a:cxnSpLocks/>
          </p:cNvCxnSpPr>
          <p:nvPr/>
        </p:nvCxnSpPr>
        <p:spPr>
          <a:xfrm flipH="1">
            <a:off x="7038027" y="4416215"/>
            <a:ext cx="1379600" cy="63200"/>
          </a:xfrm>
          <a:prstGeom prst="bentConnector2">
            <a:avLst/>
          </a:prstGeom>
          <a:noFill/>
          <a:ln w="9525" cap="flat" cmpd="sng">
            <a:solidFill>
              <a:schemeClr val="accent1"/>
            </a:solidFill>
            <a:prstDash val="solid"/>
            <a:round/>
            <a:headEnd type="diamond" w="med" len="med"/>
            <a:tailEnd type="none" w="med" len="med"/>
          </a:ln>
        </p:spPr>
      </p:cxnSp>
      <p:sp>
        <p:nvSpPr>
          <p:cNvPr id="700" name="Google Shape;700;p57"/>
          <p:cNvSpPr txBox="1"/>
          <p:nvPr/>
        </p:nvSpPr>
        <p:spPr>
          <a:xfrm>
            <a:off x="8659793" y="4304415"/>
            <a:ext cx="1872800"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Josefin Sans"/>
                <a:ea typeface="Josefin Sans"/>
                <a:cs typeface="Josefin Sans"/>
                <a:sym typeface="Josefin Sans"/>
              </a:rPr>
              <a:t>91.2%</a:t>
            </a:r>
            <a:endParaRPr sz="2400" b="1" dirty="0">
              <a:solidFill>
                <a:schemeClr val="accent1"/>
              </a:solidFill>
              <a:latin typeface="Josefin Sans"/>
              <a:ea typeface="Josefin Sans"/>
              <a:cs typeface="Josefin Sans"/>
              <a:sym typeface="Josefin Sans"/>
            </a:endParaRPr>
          </a:p>
        </p:txBody>
      </p:sp>
      <p:sp>
        <p:nvSpPr>
          <p:cNvPr id="701" name="Google Shape;701;p57"/>
          <p:cNvSpPr txBox="1"/>
          <p:nvPr/>
        </p:nvSpPr>
        <p:spPr>
          <a:xfrm>
            <a:off x="8659793" y="4705591"/>
            <a:ext cx="3170211" cy="874800"/>
          </a:xfrm>
          <a:prstGeom prst="rect">
            <a:avLst/>
          </a:prstGeom>
          <a:noFill/>
          <a:ln>
            <a:noFill/>
          </a:ln>
        </p:spPr>
        <p:txBody>
          <a:bodyPr spcFirstLastPara="1" wrap="square" lIns="0" tIns="8467" rIns="0" bIns="0" anchor="t" anchorCtr="0">
            <a:noAutofit/>
          </a:bodyPr>
          <a:lstStyle/>
          <a:p>
            <a:pPr marL="121917" marR="121917"/>
            <a:r>
              <a:rPr lang="en" sz="2533" dirty="0">
                <a:solidFill>
                  <a:schemeClr val="dk1"/>
                </a:solidFill>
                <a:latin typeface="McGill Sans" pitchFamily="2" charset="0"/>
                <a:ea typeface="Josefin Sans"/>
                <a:cs typeface="Josefin Sans"/>
                <a:sym typeface="Josefin Sans"/>
              </a:rPr>
              <a:t>No, I do not identify as a person with a disability</a:t>
            </a:r>
            <a:endParaRPr sz="2533" dirty="0">
              <a:solidFill>
                <a:schemeClr val="dk1"/>
              </a:solidFill>
              <a:latin typeface="McGill Sans" pitchFamily="2" charset="0"/>
              <a:ea typeface="Josefin Sans"/>
              <a:cs typeface="Josefin Sans"/>
              <a:sym typeface="Josefin Sans"/>
            </a:endParaRPr>
          </a:p>
        </p:txBody>
      </p:sp>
    </p:spTree>
    <p:extLst>
      <p:ext uri="{BB962C8B-B14F-4D97-AF65-F5344CB8AC3E}">
        <p14:creationId xmlns:p14="http://schemas.microsoft.com/office/powerpoint/2010/main" val="3990207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020D-4527-1347-96B2-BF440866926E}"/>
              </a:ext>
            </a:extLst>
          </p:cNvPr>
          <p:cNvSpPr>
            <a:spLocks noGrp="1"/>
          </p:cNvSpPr>
          <p:nvPr>
            <p:ph type="title"/>
          </p:nvPr>
        </p:nvSpPr>
        <p:spPr/>
        <p:txBody>
          <a:bodyPr/>
          <a:lstStyle/>
          <a:p>
            <a:r>
              <a:rPr lang="en-GB" sz="6000" b="1">
                <a:latin typeface="McGill Sans" pitchFamily="2" charset="0"/>
              </a:rPr>
              <a:t>Equity is a choice</a:t>
            </a:r>
          </a:p>
        </p:txBody>
      </p:sp>
    </p:spTree>
    <p:extLst>
      <p:ext uri="{BB962C8B-B14F-4D97-AF65-F5344CB8AC3E}">
        <p14:creationId xmlns:p14="http://schemas.microsoft.com/office/powerpoint/2010/main" val="1895384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298D9-91F3-6A45-8C49-D6BB9A570B11}"/>
              </a:ext>
            </a:extLst>
          </p:cNvPr>
          <p:cNvSpPr>
            <a:spLocks noGrp="1"/>
          </p:cNvSpPr>
          <p:nvPr>
            <p:ph type="title" idx="4294967295"/>
          </p:nvPr>
        </p:nvSpPr>
        <p:spPr>
          <a:xfrm>
            <a:off x="2503738" y="1395578"/>
            <a:ext cx="8642838" cy="41857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McGill Sans" pitchFamily="2" charset="0"/>
                <a:ea typeface="+mn-ea"/>
                <a:cs typeface="+mn-cs"/>
              </a:rPr>
              <a:t>McGill University Mission Statement and Principles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cGillSerif-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mn-lt"/>
                <a:ea typeface="+mn-ea"/>
                <a:cs typeface="+mn-cs"/>
              </a:rPr>
              <a:t>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n-lt"/>
                <a:ea typeface="+mn-ea"/>
                <a:cs typeface="+mn-cs"/>
              </a:rPr>
              <a:t>The mission of McGill University is the advancement of learning and the creation and dissemination of knowledge, by offering the best possible education, by carrying out research and scholarly activities judged to be excellent by the highest international standards, and by providing service to society.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mn-lt"/>
                <a:ea typeface="+mn-ea"/>
                <a:cs typeface="+mn-cs"/>
              </a:rPr>
              <a:t>Principles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n-lt"/>
                <a:ea typeface="+mn-ea"/>
                <a:cs typeface="+mn-cs"/>
              </a:rPr>
              <a:t>In fulfilling its mission, McGill University embraces the principles of academic freedom, integrity, responsibility, </a:t>
            </a:r>
            <a:r>
              <a:rPr kumimoji="0" lang="en-US" sz="2400" b="1" i="0" u="none" strike="noStrike" kern="1200" cap="none" spc="0" normalizeH="0" baseline="0" noProof="0" dirty="0">
                <a:ln>
                  <a:noFill/>
                </a:ln>
                <a:solidFill>
                  <a:srgbClr val="000000"/>
                </a:solidFill>
                <a:effectLst/>
                <a:uLnTx/>
                <a:uFillTx/>
                <a:latin typeface="+mn-lt"/>
                <a:ea typeface="+mn-ea"/>
                <a:cs typeface="+mn-cs"/>
              </a:rPr>
              <a:t>equity</a:t>
            </a:r>
            <a:r>
              <a:rPr kumimoji="0" lang="en-US" sz="1800" b="0" i="0" u="none" strike="noStrike" kern="1200" cap="none" spc="0" normalizeH="0" baseline="0" noProof="0" dirty="0">
                <a:ln>
                  <a:noFill/>
                </a:ln>
                <a:solidFill>
                  <a:srgbClr val="000000"/>
                </a:solidFill>
                <a:effectLst/>
                <a:uLnTx/>
                <a:uFillTx/>
                <a:latin typeface="+mn-lt"/>
                <a:ea typeface="+mn-ea"/>
                <a:cs typeface="+mn-cs"/>
              </a:rPr>
              <a:t>, and </a:t>
            </a:r>
            <a:r>
              <a:rPr kumimoji="0" lang="en-US" sz="2400" b="1" i="0" u="none" strike="noStrike" kern="1200" cap="none" spc="0" normalizeH="0" baseline="0" noProof="0" dirty="0">
                <a:ln>
                  <a:noFill/>
                </a:ln>
                <a:solidFill>
                  <a:srgbClr val="000000"/>
                </a:solidFill>
                <a:effectLst/>
                <a:uLnTx/>
                <a:uFillTx/>
                <a:latin typeface="+mn-lt"/>
                <a:ea typeface="+mn-ea"/>
                <a:cs typeface="+mn-cs"/>
              </a:rPr>
              <a:t>inclusiveness</a:t>
            </a:r>
            <a:r>
              <a:rPr kumimoji="0" lang="en-US" sz="1800" b="1" i="0" u="none" strike="noStrike" kern="1200" cap="none" spc="0" normalizeH="0" baseline="0" noProof="0" dirty="0">
                <a:ln>
                  <a:noFill/>
                </a:ln>
                <a:solidFill>
                  <a:srgbClr val="000000"/>
                </a:solidFill>
                <a:effectLst/>
                <a:uLnTx/>
                <a:uFillTx/>
                <a:latin typeface="+mn-lt"/>
                <a:ea typeface="+mn-ea"/>
                <a:cs typeface="+mn-cs"/>
              </a:rPr>
              <a:t>.</a:t>
            </a:r>
          </a:p>
        </p:txBody>
      </p:sp>
    </p:spTree>
    <p:extLst>
      <p:ext uri="{BB962C8B-B14F-4D97-AF65-F5344CB8AC3E}">
        <p14:creationId xmlns:p14="http://schemas.microsoft.com/office/powerpoint/2010/main" val="3542843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1E1C817-7A83-184D-A2DE-09F9605DD754}"/>
              </a:ext>
            </a:extLst>
          </p:cNvPr>
          <p:cNvSpPr>
            <a:spLocks noGrp="1"/>
          </p:cNvSpPr>
          <p:nvPr>
            <p:ph type="title"/>
          </p:nvPr>
        </p:nvSpPr>
        <p:spPr>
          <a:xfrm>
            <a:off x="2286000" y="724308"/>
            <a:ext cx="10515600" cy="1388962"/>
          </a:xfrm>
        </p:spPr>
        <p:txBody>
          <a:bodyPr lIns="0">
            <a:normAutofit/>
          </a:bodyPr>
          <a:lstStyle/>
          <a:p>
            <a:r>
              <a:rPr lang="fr-CA" sz="4000" dirty="0">
                <a:solidFill>
                  <a:srgbClr val="FF0000"/>
                </a:solidFill>
                <a:latin typeface="McGill Sans"/>
                <a:cs typeface="Arial"/>
              </a:rPr>
              <a:t>Equity strategic documents</a:t>
            </a:r>
          </a:p>
        </p:txBody>
      </p:sp>
      <p:pic>
        <p:nvPicPr>
          <p:cNvPr id="3" name="Picture 3" descr="Cover of McGill's EDI strategic plan with text  Equity, Diversity and Inclusion.">
            <a:extLst>
              <a:ext uri="{FF2B5EF4-FFF2-40B4-BE49-F238E27FC236}">
                <a16:creationId xmlns:a16="http://schemas.microsoft.com/office/drawing/2014/main" id="{9855307A-B859-5240-B741-8DAF1B72E984}"/>
              </a:ext>
            </a:extLst>
          </p:cNvPr>
          <p:cNvPicPr>
            <a:picLocks noChangeAspect="1"/>
          </p:cNvPicPr>
          <p:nvPr/>
        </p:nvPicPr>
        <p:blipFill>
          <a:blip r:embed="rId3"/>
          <a:stretch>
            <a:fillRect/>
          </a:stretch>
        </p:blipFill>
        <p:spPr>
          <a:xfrm>
            <a:off x="2375821" y="2113270"/>
            <a:ext cx="2743200" cy="3586734"/>
          </a:xfrm>
          <a:prstGeom prst="rect">
            <a:avLst/>
          </a:prstGeom>
        </p:spPr>
      </p:pic>
      <p:pic>
        <p:nvPicPr>
          <p:cNvPr id="4" name="Picture 3" descr="McGill University's action plan to address anti-Black racism.">
            <a:extLst>
              <a:ext uri="{FF2B5EF4-FFF2-40B4-BE49-F238E27FC236}">
                <a16:creationId xmlns:a16="http://schemas.microsoft.com/office/drawing/2014/main" id="{D70108A6-A0C7-BE43-A716-04C1EF857B39}"/>
              </a:ext>
            </a:extLst>
          </p:cNvPr>
          <p:cNvPicPr>
            <a:picLocks noChangeAspect="1"/>
          </p:cNvPicPr>
          <p:nvPr/>
        </p:nvPicPr>
        <p:blipFill>
          <a:blip r:embed="rId4"/>
          <a:stretch>
            <a:fillRect/>
          </a:stretch>
        </p:blipFill>
        <p:spPr>
          <a:xfrm>
            <a:off x="5534397" y="2720005"/>
            <a:ext cx="3277588" cy="2393055"/>
          </a:xfrm>
          <a:prstGeom prst="rect">
            <a:avLst/>
          </a:prstGeom>
        </p:spPr>
      </p:pic>
      <p:pic>
        <p:nvPicPr>
          <p:cNvPr id="5" name="Picture 3" descr="McGill University's Provost Task Force on Indigenous Studies and Indigenous Education set out a series of 52 Calls to Action for recognition and reconciliation with Indigenous peoples.  ">
            <a:extLst>
              <a:ext uri="{FF2B5EF4-FFF2-40B4-BE49-F238E27FC236}">
                <a16:creationId xmlns:a16="http://schemas.microsoft.com/office/drawing/2014/main" id="{1E4F2C71-3264-4D4D-A799-B5516D6EF1C5}"/>
              </a:ext>
            </a:extLst>
          </p:cNvPr>
          <p:cNvPicPr>
            <a:picLocks noChangeAspect="1"/>
          </p:cNvPicPr>
          <p:nvPr/>
        </p:nvPicPr>
        <p:blipFill>
          <a:blip r:embed="rId5"/>
          <a:stretch>
            <a:fillRect/>
          </a:stretch>
        </p:blipFill>
        <p:spPr>
          <a:xfrm>
            <a:off x="9012209" y="1920282"/>
            <a:ext cx="2743200" cy="3607308"/>
          </a:xfrm>
          <a:prstGeom prst="rect">
            <a:avLst/>
          </a:prstGeom>
        </p:spPr>
      </p:pic>
    </p:spTree>
    <p:extLst>
      <p:ext uri="{BB962C8B-B14F-4D97-AF65-F5344CB8AC3E}">
        <p14:creationId xmlns:p14="http://schemas.microsoft.com/office/powerpoint/2010/main" val="1995287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F5B5B9B7-7293-B945-83E1-751F1F6C92AB}"/>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r="25748" b="2041"/>
          <a:stretch/>
        </p:blipFill>
        <p:spPr>
          <a:xfrm>
            <a:off x="4394488" y="-1"/>
            <a:ext cx="7797512" cy="6858001"/>
          </a:xfrm>
        </p:spPr>
      </p:pic>
      <p:sp>
        <p:nvSpPr>
          <p:cNvPr id="29" name="Rectangle 28">
            <a:extLst>
              <a:ext uri="{FF2B5EF4-FFF2-40B4-BE49-F238E27FC236}">
                <a16:creationId xmlns:a16="http://schemas.microsoft.com/office/drawing/2014/main" id="{650C4CFE-3411-C744-9C27-8FA5ACF8DE00}"/>
              </a:ext>
              <a:ext uri="{C183D7F6-B498-43B3-948B-1728B52AA6E4}">
                <adec:decorative xmlns:adec="http://schemas.microsoft.com/office/drawing/2017/decorative" val="1"/>
              </a:ext>
            </a:extLst>
          </p:cNvPr>
          <p:cNvSpPr/>
          <p:nvPr/>
        </p:nvSpPr>
        <p:spPr>
          <a:xfrm>
            <a:off x="-14067" y="0"/>
            <a:ext cx="12191999"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33" name="Title 12">
            <a:extLst>
              <a:ext uri="{FF2B5EF4-FFF2-40B4-BE49-F238E27FC236}">
                <a16:creationId xmlns:a16="http://schemas.microsoft.com/office/drawing/2014/main" id="{4328D65E-543C-9B4E-9EBF-D17464DC56EB}"/>
              </a:ext>
            </a:extLst>
          </p:cNvPr>
          <p:cNvSpPr>
            <a:spLocks noGrp="1"/>
          </p:cNvSpPr>
          <p:nvPr>
            <p:ph type="title"/>
          </p:nvPr>
        </p:nvSpPr>
        <p:spPr>
          <a:xfrm>
            <a:off x="225287" y="2044545"/>
            <a:ext cx="3908114" cy="3130636"/>
          </a:xfrm>
        </p:spPr>
        <p:txBody>
          <a:bodyPr>
            <a:normAutofit/>
          </a:bodyPr>
          <a:lstStyle/>
          <a:p>
            <a:pPr algn="r"/>
            <a:r>
              <a:rPr lang="en-CA" sz="4000" dirty="0">
                <a:solidFill>
                  <a:schemeClr val="bg1"/>
                </a:solidFill>
                <a:latin typeface="McGill Sans" pitchFamily="2" charset="0"/>
                <a:cs typeface="Arial"/>
              </a:rPr>
              <a:t>Promoting DEI best practices for websites</a:t>
            </a:r>
            <a:endParaRPr lang="en-US" sz="4000" dirty="0">
              <a:solidFill>
                <a:schemeClr val="bg1"/>
              </a:solidFill>
              <a:latin typeface="McGill Sans" pitchFamily="2" charset="0"/>
            </a:endParaRPr>
          </a:p>
        </p:txBody>
      </p:sp>
      <p:cxnSp>
        <p:nvCxnSpPr>
          <p:cNvPr id="34" name="Straight Connector 33">
            <a:extLst>
              <a:ext uri="{FF2B5EF4-FFF2-40B4-BE49-F238E27FC236}">
                <a16:creationId xmlns:a16="http://schemas.microsoft.com/office/drawing/2014/main" id="{B0756E7B-124B-3D47-8ECE-3746F13B1FFE}"/>
              </a:ext>
              <a:ext uri="{C183D7F6-B498-43B3-948B-1728B52AA6E4}">
                <adec:decorative xmlns:adec="http://schemas.microsoft.com/office/drawing/2017/decorative" val="1"/>
              </a:ext>
            </a:extLst>
          </p:cNvPr>
          <p:cNvCxnSpPr/>
          <p:nvPr/>
        </p:nvCxnSpPr>
        <p:spPr>
          <a:xfrm>
            <a:off x="4470710" y="923080"/>
            <a:ext cx="0" cy="50118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erson standing in the middle of an empty road studying a map.">
            <a:extLst>
              <a:ext uri="{FF2B5EF4-FFF2-40B4-BE49-F238E27FC236}">
                <a16:creationId xmlns:a16="http://schemas.microsoft.com/office/drawing/2014/main" id="{5934D78F-75E2-D343-A940-DA888330282A}"/>
              </a:ext>
            </a:extLst>
          </p:cNvPr>
          <p:cNvPicPr>
            <a:picLocks noChangeAspect="1"/>
          </p:cNvPicPr>
          <p:nvPr/>
        </p:nvPicPr>
        <p:blipFill rotWithShape="1">
          <a:blip r:embed="rId4">
            <a:extLst>
              <a:ext uri="{28A0092B-C50C-407E-A947-70E740481C1C}">
                <a14:useLocalDpi xmlns:a14="http://schemas.microsoft.com/office/drawing/2010/main" val="0"/>
              </a:ext>
            </a:extLst>
          </a:blip>
          <a:srcRect t="34553" b="10818"/>
          <a:stretch/>
        </p:blipFill>
        <p:spPr>
          <a:xfrm>
            <a:off x="4799651" y="-2"/>
            <a:ext cx="7063409" cy="6858001"/>
          </a:xfrm>
          <a:prstGeom prst="rect">
            <a:avLst/>
          </a:prstGeom>
        </p:spPr>
      </p:pic>
    </p:spTree>
    <p:extLst>
      <p:ext uri="{BB962C8B-B14F-4D97-AF65-F5344CB8AC3E}">
        <p14:creationId xmlns:p14="http://schemas.microsoft.com/office/powerpoint/2010/main" val="407679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828800" y="1333470"/>
            <a:ext cx="4285216" cy="4317357"/>
          </a:xfrm>
        </p:spPr>
        <p:txBody>
          <a:bodyPr/>
          <a:lstStyle/>
          <a:p>
            <a:pPr algn="r"/>
            <a:r>
              <a:rPr lang="en-US" sz="4000" dirty="0">
                <a:solidFill>
                  <a:srgbClr val="FF0000"/>
                </a:solidFill>
                <a:latin typeface="McGill Sans" pitchFamily="2" charset="0"/>
              </a:rPr>
              <a:t>Our digital standards governance framework</a:t>
            </a:r>
            <a:br>
              <a:rPr lang="en-US" dirty="0">
                <a:latin typeface="McGill Sans" pitchFamily="2" charset="0"/>
                <a:cs typeface="Arial"/>
              </a:rPr>
            </a:br>
            <a:br>
              <a:rPr lang="en-US" dirty="0">
                <a:latin typeface="McGill Sans" pitchFamily="2" charset="0"/>
                <a:cs typeface="Arial"/>
              </a:rPr>
            </a:b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pic>
        <p:nvPicPr>
          <p:cNvPr id="7" name="Content Placeholder 8" descr="A screenshot of McGill Digital Standards web page..">
            <a:extLst>
              <a:ext uri="{FF2B5EF4-FFF2-40B4-BE49-F238E27FC236}">
                <a16:creationId xmlns:a16="http://schemas.microsoft.com/office/drawing/2014/main" id="{ACF48E0C-A3C3-2F45-B148-F101226CC834}"/>
              </a:ext>
            </a:extLst>
          </p:cNvPr>
          <p:cNvPicPr>
            <a:picLocks noChangeAspect="1"/>
          </p:cNvPicPr>
          <p:nvPr/>
        </p:nvPicPr>
        <p:blipFill rotWithShape="1">
          <a:blip r:embed="rId3">
            <a:extLst>
              <a:ext uri="{28A0092B-C50C-407E-A947-70E740481C1C}">
                <a14:useLocalDpi xmlns:a14="http://schemas.microsoft.com/office/drawing/2010/main" val="0"/>
              </a:ext>
            </a:extLst>
          </a:blip>
          <a:srcRect l="14826" t="9079" r="15515" b="35758"/>
          <a:stretch/>
        </p:blipFill>
        <p:spPr>
          <a:xfrm>
            <a:off x="6881602" y="537998"/>
            <a:ext cx="4508058" cy="5370422"/>
          </a:xfrm>
          <a:prstGeom prst="rect">
            <a:avLst/>
          </a:prstGeom>
        </p:spPr>
      </p:pic>
    </p:spTree>
    <p:extLst>
      <p:ext uri="{BB962C8B-B14F-4D97-AF65-F5344CB8AC3E}">
        <p14:creationId xmlns:p14="http://schemas.microsoft.com/office/powerpoint/2010/main" val="3139586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5C6F-920A-A942-9623-2BF325BC836B}"/>
              </a:ext>
            </a:extLst>
          </p:cNvPr>
          <p:cNvSpPr>
            <a:spLocks noGrp="1"/>
          </p:cNvSpPr>
          <p:nvPr>
            <p:ph type="title"/>
          </p:nvPr>
        </p:nvSpPr>
        <p:spPr/>
        <p:txBody>
          <a:bodyPr/>
          <a:lstStyle/>
          <a:p>
            <a:r>
              <a:rPr lang="en-CA" sz="6000" b="1" dirty="0">
                <a:latin typeface="McGill Sans" pitchFamily="2" charset="0"/>
              </a:rPr>
              <a:t>Inclusion is an action</a:t>
            </a:r>
            <a:endParaRPr lang="en-GB" sz="6000" dirty="0">
              <a:latin typeface="McGill Sans" pitchFamily="2" charset="0"/>
            </a:endParaRPr>
          </a:p>
        </p:txBody>
      </p:sp>
    </p:spTree>
    <p:extLst>
      <p:ext uri="{BB962C8B-B14F-4D97-AF65-F5344CB8AC3E}">
        <p14:creationId xmlns:p14="http://schemas.microsoft.com/office/powerpoint/2010/main" val="3058367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01544" y="2374232"/>
            <a:ext cx="4285216" cy="3276595"/>
          </a:xfrm>
        </p:spPr>
        <p:txBody>
          <a:bodyPr anchor="t"/>
          <a:lstStyle/>
          <a:p>
            <a:r>
              <a:rPr lang="en-US" sz="2400" i="1" dirty="0">
                <a:solidFill>
                  <a:srgbClr val="FF0000"/>
                </a:solidFill>
                <a:latin typeface="McGill Sans" pitchFamily="2" charset="0"/>
                <a:cs typeface="Arial"/>
              </a:rPr>
              <a:t>Inclusion is…</a:t>
            </a:r>
            <a:br>
              <a:rPr lang="en-US" sz="4000" dirty="0">
                <a:solidFill>
                  <a:srgbClr val="FF0000"/>
                </a:solidFill>
                <a:latin typeface="McGill Sans" pitchFamily="2" charset="0"/>
                <a:cs typeface="Arial"/>
              </a:rPr>
            </a:br>
            <a:r>
              <a:rPr lang="en-US" sz="4000" dirty="0">
                <a:solidFill>
                  <a:srgbClr val="FF0000"/>
                </a:solidFill>
                <a:latin typeface="McGill Sans" pitchFamily="2" charset="0"/>
                <a:cs typeface="Arial"/>
              </a:rPr>
              <a:t>A community-wide initiative</a:t>
            </a: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pic>
        <p:nvPicPr>
          <p:cNvPr id="6" name="Picture Placeholder 18" descr="Screenshot of McGill's Digital Accessibility web page">
            <a:extLst>
              <a:ext uri="{FF2B5EF4-FFF2-40B4-BE49-F238E27FC236}">
                <a16:creationId xmlns:a16="http://schemas.microsoft.com/office/drawing/2014/main" id="{B8E4B3FC-8493-5C4C-B352-9FD93514C76F}"/>
              </a:ext>
            </a:extLst>
          </p:cNvPr>
          <p:cNvPicPr>
            <a:picLocks noChangeAspect="1"/>
          </p:cNvPicPr>
          <p:nvPr/>
        </p:nvPicPr>
        <p:blipFill rotWithShape="1">
          <a:blip r:embed="rId3">
            <a:extLst>
              <a:ext uri="{28A0092B-C50C-407E-A947-70E740481C1C}">
                <a14:useLocalDpi xmlns:a14="http://schemas.microsoft.com/office/drawing/2010/main" val="0"/>
              </a:ext>
            </a:extLst>
          </a:blip>
          <a:srcRect l="11018" r="14144" b="59442"/>
          <a:stretch/>
        </p:blipFill>
        <p:spPr>
          <a:xfrm>
            <a:off x="6544321" y="0"/>
            <a:ext cx="5647679" cy="6858000"/>
          </a:xfrm>
          <a:prstGeom prst="rect">
            <a:avLst/>
          </a:prstGeom>
          <a:solidFill>
            <a:schemeClr val="bg1"/>
          </a:solidFill>
        </p:spPr>
      </p:pic>
    </p:spTree>
    <p:extLst>
      <p:ext uri="{BB962C8B-B14F-4D97-AF65-F5344CB8AC3E}">
        <p14:creationId xmlns:p14="http://schemas.microsoft.com/office/powerpoint/2010/main" val="276297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7124" y="1272173"/>
            <a:ext cx="8341503" cy="1410276"/>
          </a:xfrm>
        </p:spPr>
        <p:txBody>
          <a:bodyPr lIns="0"/>
          <a:lstStyle/>
          <a:p>
            <a:r>
              <a:rPr lang="en-CA" dirty="0">
                <a:solidFill>
                  <a:srgbClr val="FF0000"/>
                </a:solidFill>
                <a:latin typeface="McGill Sans"/>
                <a:cs typeface="Arial"/>
              </a:rPr>
              <a:t>Student-led accessibility audits</a:t>
            </a:r>
            <a:endParaRPr lang="en-US" b="0" dirty="0">
              <a:solidFill>
                <a:srgbClr val="FF0000"/>
              </a:solidFill>
              <a:latin typeface="Arial"/>
              <a:cs typeface="Arial"/>
            </a:endParaRPr>
          </a:p>
          <a:p>
            <a:endParaRPr lang="en-CA" dirty="0">
              <a:latin typeface="McGill Sans"/>
              <a:cs typeface="Arial"/>
            </a:endParaRPr>
          </a:p>
          <a:p>
            <a:endParaRPr lang="fr-CA" dirty="0">
              <a:latin typeface="McGill Sans" pitchFamily="2" charset="0"/>
            </a:endParaRPr>
          </a:p>
        </p:txBody>
      </p:sp>
      <p:sp>
        <p:nvSpPr>
          <p:cNvPr id="3" name="Content Placeholder 2"/>
          <p:cNvSpPr>
            <a:spLocks noGrp="1"/>
          </p:cNvSpPr>
          <p:nvPr>
            <p:ph idx="1"/>
          </p:nvPr>
        </p:nvSpPr>
        <p:spPr>
          <a:xfrm>
            <a:off x="2295525" y="2430684"/>
            <a:ext cx="9336741" cy="3402957"/>
          </a:xfrm>
        </p:spPr>
        <p:txBody>
          <a:bodyPr vert="horz" lIns="0" tIns="0" rIns="0" bIns="0" rtlCol="0" anchor="t">
            <a:normAutofit lnSpcReduction="10000"/>
          </a:bodyPr>
          <a:lstStyle/>
          <a:p>
            <a:r>
              <a:rPr lang="en-CA" b="1" dirty="0">
                <a:latin typeface="McGill Sans" pitchFamily="2" charset="0"/>
              </a:rPr>
              <a:t>Goals &amp; objectives</a:t>
            </a:r>
          </a:p>
          <a:p>
            <a:pPr marL="285750" indent="-285750">
              <a:buFont typeface="Arial" panose="020B0604020202020204" pitchFamily="34" charset="0"/>
              <a:buChar char="•"/>
            </a:pPr>
            <a:r>
              <a:rPr lang="en-CA" dirty="0">
                <a:latin typeface="McGill Sans" pitchFamily="2" charset="0"/>
              </a:rPr>
              <a:t>Provide support for departments for reviewing and updating sites in areas related to web accessibility</a:t>
            </a:r>
          </a:p>
          <a:p>
            <a:pPr marL="285750" indent="-285750">
              <a:buFont typeface="Arial" panose="020B0604020202020204" pitchFamily="34" charset="0"/>
              <a:buChar char="•"/>
            </a:pPr>
            <a:r>
              <a:rPr lang="en-CA" dirty="0">
                <a:latin typeface="McGill Sans" pitchFamily="2" charset="0"/>
              </a:rPr>
              <a:t>Organize and execute a month-long update blitz for select sites</a:t>
            </a:r>
          </a:p>
          <a:p>
            <a:pPr marL="971550" lvl="1" indent="-285750">
              <a:buFont typeface="Arial" panose="020B0604020202020204" pitchFamily="34" charset="0"/>
              <a:buChar char="•"/>
            </a:pPr>
            <a:r>
              <a:rPr lang="en-CA" dirty="0">
                <a:latin typeface="McGill Sans" pitchFamily="2" charset="0"/>
              </a:rPr>
              <a:t>Site evaluations and updates will be conducted by work study students</a:t>
            </a:r>
          </a:p>
          <a:p>
            <a:r>
              <a:rPr lang="en-CA" b="1" dirty="0">
                <a:latin typeface="McGill Sans" pitchFamily="2" charset="0"/>
              </a:rPr>
              <a:t>Audit team composition</a:t>
            </a:r>
          </a:p>
          <a:p>
            <a:pPr marL="285750" indent="-285750">
              <a:buFont typeface="Arial" panose="020B0604020202020204" pitchFamily="34" charset="0"/>
              <a:buChar char="•"/>
            </a:pPr>
            <a:r>
              <a:rPr lang="en-CA" dirty="0">
                <a:latin typeface="McGill Sans" pitchFamily="2" charset="0"/>
              </a:rPr>
              <a:t>Staffed and led by work-study students</a:t>
            </a:r>
          </a:p>
          <a:p>
            <a:endParaRPr lang="en-CA" dirty="0">
              <a:latin typeface="McGill Sans" pitchFamily="2" charset="0"/>
            </a:endParaRPr>
          </a:p>
          <a:p>
            <a:pPr>
              <a:lnSpc>
                <a:spcPct val="120000"/>
              </a:lnSpc>
            </a:pPr>
            <a:endParaRPr lang="en-US" dirty="0"/>
          </a:p>
        </p:txBody>
      </p:sp>
    </p:spTree>
    <p:extLst>
      <p:ext uri="{BB962C8B-B14F-4D97-AF65-F5344CB8AC3E}">
        <p14:creationId xmlns:p14="http://schemas.microsoft.com/office/powerpoint/2010/main" val="3890699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01544" y="2374232"/>
            <a:ext cx="4285216" cy="3276595"/>
          </a:xfrm>
        </p:spPr>
        <p:txBody>
          <a:bodyPr anchor="t"/>
          <a:lstStyle/>
          <a:p>
            <a:r>
              <a:rPr lang="en-US" sz="4000" dirty="0">
                <a:solidFill>
                  <a:srgbClr val="FF0000"/>
                </a:solidFill>
                <a:latin typeface="McGill Sans" pitchFamily="2" charset="0"/>
                <a:cs typeface="Arial"/>
              </a:rPr>
              <a:t>Student </a:t>
            </a:r>
            <a:br>
              <a:rPr lang="en-US" sz="4000" dirty="0">
                <a:solidFill>
                  <a:srgbClr val="FF0000"/>
                </a:solidFill>
                <a:latin typeface="McGill Sans" pitchFamily="2" charset="0"/>
                <a:cs typeface="Arial"/>
              </a:rPr>
            </a:br>
            <a:r>
              <a:rPr lang="en-US" sz="4000" dirty="0">
                <a:solidFill>
                  <a:srgbClr val="FF0000"/>
                </a:solidFill>
                <a:latin typeface="McGill Sans" pitchFamily="2" charset="0"/>
                <a:cs typeface="Arial"/>
              </a:rPr>
              <a:t>usability panel</a:t>
            </a: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FDD7EDE-3803-F34F-8A8B-F48ABFC7C1D2}"/>
              </a:ext>
              <a:ext uri="{C183D7F6-B498-43B3-948B-1728B52AA6E4}">
                <adec:decorative xmlns:adec="http://schemas.microsoft.com/office/drawing/2017/decorative" val="1"/>
              </a:ext>
            </a:extLst>
          </p:cNvPr>
          <p:cNvSpPr/>
          <p:nvPr/>
        </p:nvSpPr>
        <p:spPr>
          <a:xfrm>
            <a:off x="9749245" y="5501423"/>
            <a:ext cx="2442755" cy="135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8" name="Picture 4" descr="2 McGill students walking outside the McGill Library.">
            <a:extLst>
              <a:ext uri="{FF2B5EF4-FFF2-40B4-BE49-F238E27FC236}">
                <a16:creationId xmlns:a16="http://schemas.microsoft.com/office/drawing/2014/main" id="{81055CA6-4454-33DD-9FE4-E3D4B2AE08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498"/>
          <a:stretch/>
        </p:blipFill>
        <p:spPr bwMode="auto">
          <a:xfrm>
            <a:off x="6782880" y="0"/>
            <a:ext cx="500270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656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01544" y="2374232"/>
            <a:ext cx="4285216" cy="3276595"/>
          </a:xfrm>
        </p:spPr>
        <p:txBody>
          <a:bodyPr anchor="t"/>
          <a:lstStyle/>
          <a:p>
            <a:r>
              <a:rPr lang="en-US" sz="2400" i="1" dirty="0">
                <a:solidFill>
                  <a:srgbClr val="FF0000"/>
                </a:solidFill>
                <a:latin typeface="McGill Sans" pitchFamily="2" charset="0"/>
                <a:cs typeface="Arial"/>
              </a:rPr>
              <a:t>Inclusion is…</a:t>
            </a:r>
            <a:br>
              <a:rPr lang="en-US" sz="4000" dirty="0">
                <a:solidFill>
                  <a:srgbClr val="FF0000"/>
                </a:solidFill>
                <a:latin typeface="McGill Sans" pitchFamily="2" charset="0"/>
                <a:cs typeface="Arial"/>
              </a:rPr>
            </a:br>
            <a:r>
              <a:rPr lang="en-US" sz="4000" dirty="0">
                <a:solidFill>
                  <a:srgbClr val="FF0000"/>
                </a:solidFill>
                <a:latin typeface="McGill Sans" pitchFamily="2" charset="0"/>
                <a:cs typeface="Arial"/>
              </a:rPr>
              <a:t>Having a voice</a:t>
            </a: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FDD7EDE-3803-F34F-8A8B-F48ABFC7C1D2}"/>
              </a:ext>
              <a:ext uri="{C183D7F6-B498-43B3-948B-1728B52AA6E4}">
                <adec:decorative xmlns:adec="http://schemas.microsoft.com/office/drawing/2017/decorative" val="1"/>
              </a:ext>
            </a:extLst>
          </p:cNvPr>
          <p:cNvSpPr/>
          <p:nvPr/>
        </p:nvSpPr>
        <p:spPr>
          <a:xfrm>
            <a:off x="9749245" y="5501423"/>
            <a:ext cx="2442755" cy="135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Presenters on the stage at McGill's EDI best practices for websites info session held during Indigenous Awareness Weeks 2023.">
            <a:extLst>
              <a:ext uri="{FF2B5EF4-FFF2-40B4-BE49-F238E27FC236}">
                <a16:creationId xmlns:a16="http://schemas.microsoft.com/office/drawing/2014/main" id="{5C50A2EA-5676-3149-8E21-01FFB5E6160E}"/>
              </a:ext>
            </a:extLst>
          </p:cNvPr>
          <p:cNvPicPr>
            <a:picLocks noChangeAspect="1"/>
          </p:cNvPicPr>
          <p:nvPr/>
        </p:nvPicPr>
        <p:blipFill rotWithShape="1">
          <a:blip r:embed="rId3">
            <a:extLst>
              <a:ext uri="{28A0092B-C50C-407E-A947-70E740481C1C}">
                <a14:useLocalDpi xmlns:a14="http://schemas.microsoft.com/office/drawing/2010/main" val="0"/>
              </a:ext>
            </a:extLst>
          </a:blip>
          <a:srcRect t="3986"/>
          <a:stretch/>
        </p:blipFill>
        <p:spPr>
          <a:xfrm>
            <a:off x="6934933" y="0"/>
            <a:ext cx="4648062" cy="3351438"/>
          </a:xfrm>
          <a:prstGeom prst="rect">
            <a:avLst/>
          </a:prstGeom>
        </p:spPr>
      </p:pic>
      <p:pic>
        <p:nvPicPr>
          <p:cNvPr id="15" name="Picture 14" descr="Participants engaged in discussion at McGill's EDI best practices for websites info session.">
            <a:extLst>
              <a:ext uri="{FF2B5EF4-FFF2-40B4-BE49-F238E27FC236}">
                <a16:creationId xmlns:a16="http://schemas.microsoft.com/office/drawing/2014/main" id="{ECC38C72-322B-F94C-BE07-4415FB573CC3}"/>
              </a:ext>
            </a:extLst>
          </p:cNvPr>
          <p:cNvPicPr>
            <a:picLocks noChangeAspect="1"/>
          </p:cNvPicPr>
          <p:nvPr/>
        </p:nvPicPr>
        <p:blipFill rotWithShape="1">
          <a:blip r:embed="rId4">
            <a:extLst>
              <a:ext uri="{28A0092B-C50C-407E-A947-70E740481C1C}">
                <a14:useLocalDpi xmlns:a14="http://schemas.microsoft.com/office/drawing/2010/main" val="0"/>
              </a:ext>
            </a:extLst>
          </a:blip>
          <a:srcRect b="4511"/>
          <a:stretch/>
        </p:blipFill>
        <p:spPr>
          <a:xfrm>
            <a:off x="6913659" y="3509604"/>
            <a:ext cx="4669336" cy="3348396"/>
          </a:xfrm>
          <a:prstGeom prst="rect">
            <a:avLst/>
          </a:prstGeom>
        </p:spPr>
      </p:pic>
    </p:spTree>
    <p:extLst>
      <p:ext uri="{BB962C8B-B14F-4D97-AF65-F5344CB8AC3E}">
        <p14:creationId xmlns:p14="http://schemas.microsoft.com/office/powerpoint/2010/main" val="1455465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01544" y="2374232"/>
            <a:ext cx="4285216" cy="3276595"/>
          </a:xfrm>
        </p:spPr>
        <p:txBody>
          <a:bodyPr anchor="t"/>
          <a:lstStyle/>
          <a:p>
            <a:r>
              <a:rPr lang="en-US" sz="2400" i="1">
                <a:solidFill>
                  <a:srgbClr val="FF0000"/>
                </a:solidFill>
                <a:latin typeface="McGill Sans" pitchFamily="2" charset="0"/>
                <a:cs typeface="Arial"/>
              </a:rPr>
              <a:t>Inclusion is…</a:t>
            </a:r>
            <a:br>
              <a:rPr lang="en-US" sz="4000">
                <a:solidFill>
                  <a:srgbClr val="FF0000"/>
                </a:solidFill>
                <a:latin typeface="McGill Sans" pitchFamily="2" charset="0"/>
                <a:cs typeface="Arial"/>
              </a:rPr>
            </a:br>
            <a:r>
              <a:rPr lang="en-US" sz="4000">
                <a:solidFill>
                  <a:srgbClr val="FF0000"/>
                </a:solidFill>
                <a:latin typeface="McGill Sans" pitchFamily="2" charset="0"/>
                <a:cs typeface="Arial"/>
              </a:rPr>
              <a:t>Being heard </a:t>
            </a:r>
            <a:endParaRPr lang="en-US">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pic>
        <p:nvPicPr>
          <p:cNvPr id="8" name="Google Shape;687;p100" descr="Smiling students sitting in a classroom at McGill.">
            <a:extLst>
              <a:ext uri="{FF2B5EF4-FFF2-40B4-BE49-F238E27FC236}">
                <a16:creationId xmlns:a16="http://schemas.microsoft.com/office/drawing/2014/main" id="{8BD53BA3-C886-D342-9BA8-27ED896061C3}"/>
              </a:ext>
            </a:extLst>
          </p:cNvPr>
          <p:cNvPicPr preferRelativeResize="0">
            <a:picLocks/>
          </p:cNvPicPr>
          <p:nvPr/>
        </p:nvPicPr>
        <p:blipFill rotWithShape="1">
          <a:blip r:embed="rId3">
            <a:alphaModFix/>
          </a:blip>
          <a:srcRect l="15944" t="3243" r="31484" b="-3174"/>
          <a:stretch/>
        </p:blipFill>
        <p:spPr>
          <a:xfrm>
            <a:off x="6781799" y="0"/>
            <a:ext cx="5650653" cy="7162800"/>
          </a:xfrm>
          <a:prstGeom prst="rect">
            <a:avLst/>
          </a:prstGeom>
          <a:noFill/>
          <a:ln>
            <a:noFill/>
          </a:ln>
        </p:spPr>
      </p:pic>
    </p:spTree>
    <p:extLst>
      <p:ext uri="{BB962C8B-B14F-4D97-AF65-F5344CB8AC3E}">
        <p14:creationId xmlns:p14="http://schemas.microsoft.com/office/powerpoint/2010/main" val="2187725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5729F-C3CD-BA08-E4EE-7D12BEE67949}"/>
              </a:ext>
            </a:extLst>
          </p:cNvPr>
          <p:cNvSpPr>
            <a:spLocks noGrp="1"/>
          </p:cNvSpPr>
          <p:nvPr>
            <p:ph type="title"/>
          </p:nvPr>
        </p:nvSpPr>
        <p:spPr>
          <a:xfrm>
            <a:off x="1105383" y="-1104991"/>
            <a:ext cx="9097700" cy="622138"/>
          </a:xfrm>
        </p:spPr>
        <p:txBody>
          <a:bodyPr vert="horz" lIns="0" tIns="0" rIns="0" bIns="45720" rtlCol="0" anchor="b" anchorCtr="0">
            <a:normAutofit/>
          </a:bodyPr>
          <a:lstStyle/>
          <a:p>
            <a:r>
              <a:rPr lang="en-GB" dirty="0"/>
              <a:t>McGill student digital journey map</a:t>
            </a:r>
          </a:p>
        </p:txBody>
      </p:sp>
      <p:pic>
        <p:nvPicPr>
          <p:cNvPr id="12" name="Picture Placeholder 11" descr="Screenshot of McGill's student digital journey map.">
            <a:extLst>
              <a:ext uri="{FF2B5EF4-FFF2-40B4-BE49-F238E27FC236}">
                <a16:creationId xmlns:a16="http://schemas.microsoft.com/office/drawing/2014/main" id="{E5279D6E-3B90-AF4A-A47B-3317F7C2FA9B}"/>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4562" t="3277" r="4562" b="250"/>
          <a:stretch/>
        </p:blipFill>
        <p:spPr>
          <a:xfrm>
            <a:off x="-1" y="-482853"/>
            <a:ext cx="12397839" cy="7340853"/>
          </a:xfrm>
        </p:spPr>
      </p:pic>
    </p:spTree>
    <p:extLst>
      <p:ext uri="{BB962C8B-B14F-4D97-AF65-F5344CB8AC3E}">
        <p14:creationId xmlns:p14="http://schemas.microsoft.com/office/powerpoint/2010/main" val="588605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37C1-D8D8-3548-B743-31A2D7D94AAA}"/>
              </a:ext>
            </a:extLst>
          </p:cNvPr>
          <p:cNvSpPr>
            <a:spLocks noGrp="1"/>
          </p:cNvSpPr>
          <p:nvPr>
            <p:ph type="title"/>
          </p:nvPr>
        </p:nvSpPr>
        <p:spPr>
          <a:xfrm>
            <a:off x="772568" y="2311619"/>
            <a:ext cx="10588159" cy="2555278"/>
          </a:xfrm>
        </p:spPr>
        <p:txBody>
          <a:bodyPr/>
          <a:lstStyle/>
          <a:p>
            <a:r>
              <a:rPr lang="en-GB" sz="6000" b="1" dirty="0">
                <a:latin typeface="McGill Sans" pitchFamily="2" charset="0"/>
              </a:rPr>
              <a:t>Take aways</a:t>
            </a:r>
            <a:endParaRPr lang="en-GB" sz="2400" dirty="0">
              <a:latin typeface="McGill Sans" pitchFamily="2" charset="0"/>
            </a:endParaRPr>
          </a:p>
        </p:txBody>
      </p:sp>
    </p:spTree>
    <p:extLst>
      <p:ext uri="{BB962C8B-B14F-4D97-AF65-F5344CB8AC3E}">
        <p14:creationId xmlns:p14="http://schemas.microsoft.com/office/powerpoint/2010/main" val="1145757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67CA5D-194D-2564-BAEA-3CAC0DE0F660}"/>
              </a:ext>
            </a:extLst>
          </p:cNvPr>
          <p:cNvSpPr>
            <a:spLocks noGrp="1"/>
          </p:cNvSpPr>
          <p:nvPr>
            <p:ph type="title"/>
          </p:nvPr>
        </p:nvSpPr>
        <p:spPr>
          <a:xfrm>
            <a:off x="2286000" y="-1096700"/>
            <a:ext cx="8478456" cy="1096700"/>
          </a:xfrm>
        </p:spPr>
        <p:txBody>
          <a:bodyPr/>
          <a:lstStyle/>
          <a:p>
            <a:r>
              <a:rPr lang="en-GB" dirty="0"/>
              <a:t>Diversity quote by Arthur Chan</a:t>
            </a:r>
          </a:p>
        </p:txBody>
      </p:sp>
      <p:pic>
        <p:nvPicPr>
          <p:cNvPr id="8" name="Picture 7" descr="Diversity is a fact. Equity is a choice. Inclusion is an action. Belonging is an outcome. Quote by Arthur Chan, Vice President of Diversity, Equity and Inclusion, Planned Parenthood.">
            <a:extLst>
              <a:ext uri="{FF2B5EF4-FFF2-40B4-BE49-F238E27FC236}">
                <a16:creationId xmlns:a16="http://schemas.microsoft.com/office/drawing/2014/main" id="{5A37F5DB-CF8B-322F-404B-7F9B9DF72C0E}"/>
              </a:ext>
            </a:extLst>
          </p:cNvPr>
          <p:cNvPicPr>
            <a:picLocks noChangeAspect="1"/>
          </p:cNvPicPr>
          <p:nvPr/>
        </p:nvPicPr>
        <p:blipFill rotWithShape="1">
          <a:blip r:embed="rId3"/>
          <a:srcRect r="1679"/>
          <a:stretch/>
        </p:blipFill>
        <p:spPr>
          <a:xfrm>
            <a:off x="3165132" y="979230"/>
            <a:ext cx="7487864" cy="4772331"/>
          </a:xfrm>
          <a:prstGeom prst="rect">
            <a:avLst/>
          </a:prstGeom>
        </p:spPr>
      </p:pic>
    </p:spTree>
    <p:extLst>
      <p:ext uri="{BB962C8B-B14F-4D97-AF65-F5344CB8AC3E}">
        <p14:creationId xmlns:p14="http://schemas.microsoft.com/office/powerpoint/2010/main" val="4126467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0ECE-B18D-D84A-9058-7C22E71F1044}"/>
              </a:ext>
            </a:extLst>
          </p:cNvPr>
          <p:cNvSpPr>
            <a:spLocks noGrp="1"/>
          </p:cNvSpPr>
          <p:nvPr>
            <p:ph type="title"/>
          </p:nvPr>
        </p:nvSpPr>
        <p:spPr>
          <a:xfrm>
            <a:off x="2303977" y="1191652"/>
            <a:ext cx="8495202" cy="1080062"/>
          </a:xfrm>
        </p:spPr>
        <p:txBody>
          <a:bodyPr>
            <a:normAutofit/>
          </a:bodyPr>
          <a:lstStyle/>
          <a:p>
            <a:r>
              <a:rPr lang="en-GB" sz="4000">
                <a:solidFill>
                  <a:srgbClr val="FF0000"/>
                </a:solidFill>
                <a:latin typeface="McGill Sans" pitchFamily="2" charset="0"/>
              </a:rPr>
              <a:t>Education &amp; outreach</a:t>
            </a:r>
          </a:p>
        </p:txBody>
      </p:sp>
      <p:sp>
        <p:nvSpPr>
          <p:cNvPr id="3" name="Content Placeholder 2">
            <a:extLst>
              <a:ext uri="{FF2B5EF4-FFF2-40B4-BE49-F238E27FC236}">
                <a16:creationId xmlns:a16="http://schemas.microsoft.com/office/drawing/2014/main" id="{CE1EB1F2-7794-7244-A005-77E6EED8BDD5}"/>
              </a:ext>
            </a:extLst>
          </p:cNvPr>
          <p:cNvSpPr>
            <a:spLocks noGrp="1"/>
          </p:cNvSpPr>
          <p:nvPr>
            <p:ph idx="1"/>
          </p:nvPr>
        </p:nvSpPr>
        <p:spPr>
          <a:xfrm>
            <a:off x="2303976" y="2271713"/>
            <a:ext cx="8495203" cy="3938286"/>
          </a:xfrm>
        </p:spPr>
        <p:txBody>
          <a:bodyPr/>
          <a:lstStyle/>
          <a:p>
            <a:pPr marL="457200" indent="-457200">
              <a:lnSpc>
                <a:spcPct val="100000"/>
              </a:lnSpc>
              <a:spcBef>
                <a:spcPts val="0"/>
              </a:spcBef>
              <a:buFont typeface="Arial" panose="020B0604020202020204" pitchFamily="34" charset="0"/>
              <a:buChar char="•"/>
            </a:pPr>
            <a:r>
              <a:rPr lang="en-US">
                <a:latin typeface="Arial"/>
                <a:cs typeface="Arial"/>
              </a:rPr>
              <a:t>Ensure people have a general knowledge of equity, diversity and inclusion (EDI) within</a:t>
            </a:r>
            <a:r>
              <a:rPr lang="en-US"/>
              <a:t> </a:t>
            </a:r>
            <a:r>
              <a:rPr lang="en-US">
                <a:latin typeface="Arial"/>
                <a:cs typeface="Arial"/>
              </a:rPr>
              <a:t>your institutional context</a:t>
            </a:r>
            <a:endParaRPr lang="en-US"/>
          </a:p>
          <a:p>
            <a:pPr marL="457200" indent="-457200">
              <a:lnSpc>
                <a:spcPct val="100000"/>
              </a:lnSpc>
              <a:spcBef>
                <a:spcPts val="0"/>
              </a:spcBef>
              <a:buFont typeface="Arial" panose="020B0604020202020204" pitchFamily="34" charset="0"/>
              <a:buChar char="•"/>
            </a:pPr>
            <a:endParaRPr lang="en-US">
              <a:latin typeface="Arial"/>
              <a:cs typeface="Arial"/>
            </a:endParaRPr>
          </a:p>
          <a:p>
            <a:pPr marL="457200" indent="-457200">
              <a:lnSpc>
                <a:spcPct val="100000"/>
              </a:lnSpc>
              <a:spcBef>
                <a:spcPts val="0"/>
              </a:spcBef>
              <a:buFont typeface="Arial" panose="020B0604020202020204" pitchFamily="34" charset="0"/>
              <a:buChar char="•"/>
            </a:pPr>
            <a:r>
              <a:rPr lang="en-US">
                <a:latin typeface="Arial"/>
                <a:cs typeface="Arial"/>
              </a:rPr>
              <a:t>Educate people on how webpages can be created with an attention to EDI</a:t>
            </a:r>
            <a:endParaRPr lang="en-US"/>
          </a:p>
          <a:p>
            <a:pPr marL="457200" indent="-457200">
              <a:lnSpc>
                <a:spcPct val="100000"/>
              </a:lnSpc>
              <a:spcBef>
                <a:spcPts val="0"/>
              </a:spcBef>
              <a:buFont typeface="Arial" panose="020B0604020202020204" pitchFamily="34" charset="0"/>
              <a:buChar char="•"/>
            </a:pPr>
            <a:endParaRPr lang="en-US">
              <a:latin typeface="Arial"/>
              <a:cs typeface="Arial"/>
            </a:endParaRPr>
          </a:p>
          <a:p>
            <a:pPr marL="457200" indent="-457200">
              <a:lnSpc>
                <a:spcPct val="100000"/>
              </a:lnSpc>
              <a:spcBef>
                <a:spcPts val="0"/>
              </a:spcBef>
              <a:buFont typeface="Arial" panose="020B0604020202020204" pitchFamily="34" charset="0"/>
              <a:buChar char="•"/>
            </a:pPr>
            <a:r>
              <a:rPr lang="en-US">
                <a:latin typeface="Arial"/>
                <a:cs typeface="Arial"/>
              </a:rPr>
              <a:t>Create opportunities to develop skills on how to apply EDI concepts to work</a:t>
            </a:r>
            <a:endParaRPr lang="en-CA"/>
          </a:p>
          <a:p>
            <a:endParaRPr lang="en-CA"/>
          </a:p>
          <a:p>
            <a:endParaRPr lang="en-GB"/>
          </a:p>
        </p:txBody>
      </p:sp>
    </p:spTree>
    <p:extLst>
      <p:ext uri="{BB962C8B-B14F-4D97-AF65-F5344CB8AC3E}">
        <p14:creationId xmlns:p14="http://schemas.microsoft.com/office/powerpoint/2010/main" val="1800011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5C6F-920A-A942-9623-2BF325BC836B}"/>
              </a:ext>
            </a:extLst>
          </p:cNvPr>
          <p:cNvSpPr>
            <a:spLocks noGrp="1"/>
          </p:cNvSpPr>
          <p:nvPr>
            <p:ph type="title"/>
          </p:nvPr>
        </p:nvSpPr>
        <p:spPr/>
        <p:txBody>
          <a:bodyPr/>
          <a:lstStyle/>
          <a:p>
            <a:r>
              <a:rPr lang="en-CA" sz="6000" b="1" dirty="0">
                <a:latin typeface="McGill Sans" pitchFamily="2" charset="0"/>
              </a:rPr>
              <a:t>Belonging is an outcome</a:t>
            </a:r>
            <a:endParaRPr lang="en-GB" sz="6000" dirty="0">
              <a:latin typeface="McGill Sans" pitchFamily="2" charset="0"/>
            </a:endParaRPr>
          </a:p>
        </p:txBody>
      </p:sp>
    </p:spTree>
    <p:extLst>
      <p:ext uri="{BB962C8B-B14F-4D97-AF65-F5344CB8AC3E}">
        <p14:creationId xmlns:p14="http://schemas.microsoft.com/office/powerpoint/2010/main" val="4131860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0ECE-B18D-D84A-9058-7C22E71F1044}"/>
              </a:ext>
            </a:extLst>
          </p:cNvPr>
          <p:cNvSpPr>
            <a:spLocks noGrp="1"/>
          </p:cNvSpPr>
          <p:nvPr>
            <p:ph type="title"/>
          </p:nvPr>
        </p:nvSpPr>
        <p:spPr>
          <a:xfrm>
            <a:off x="2303977" y="1378761"/>
            <a:ext cx="8495202" cy="1080062"/>
          </a:xfrm>
        </p:spPr>
        <p:txBody>
          <a:bodyPr>
            <a:noAutofit/>
          </a:bodyPr>
          <a:lstStyle/>
          <a:p>
            <a:r>
              <a:rPr lang="en-CA" sz="4000" dirty="0">
                <a:solidFill>
                  <a:srgbClr val="FF0000"/>
                </a:solidFill>
                <a:latin typeface="McGill Sans" pitchFamily="2" charset="0"/>
              </a:rPr>
              <a:t>The impact of our actions</a:t>
            </a:r>
          </a:p>
        </p:txBody>
      </p:sp>
      <p:sp>
        <p:nvSpPr>
          <p:cNvPr id="5" name="TextBox 4">
            <a:extLst>
              <a:ext uri="{FF2B5EF4-FFF2-40B4-BE49-F238E27FC236}">
                <a16:creationId xmlns:a16="http://schemas.microsoft.com/office/drawing/2014/main" id="{F0A9A773-5CEF-4EFF-7BC1-FFD96035D2E5}"/>
              </a:ext>
            </a:extLst>
          </p:cNvPr>
          <p:cNvSpPr txBox="1"/>
          <p:nvPr/>
        </p:nvSpPr>
        <p:spPr>
          <a:xfrm>
            <a:off x="2303975" y="2687423"/>
            <a:ext cx="8907364" cy="1631216"/>
          </a:xfrm>
          <a:prstGeom prst="rect">
            <a:avLst/>
          </a:prstGeom>
          <a:noFill/>
        </p:spPr>
        <p:txBody>
          <a:bodyPr wrap="square">
            <a:spAutoFit/>
          </a:bodyPr>
          <a:lstStyle/>
          <a:p>
            <a:r>
              <a:rPr lang="en-CA" sz="2000" i="1" dirty="0">
                <a:effectLst/>
                <a:latin typeface="McGill Sans" pitchFamily="2" charset="0"/>
              </a:rPr>
              <a:t>“Representations here and now have real consequences for real people, not just in the way they are treated [...] but in terms of the way representations delimit and enable what people can be in any given society. “</a:t>
            </a:r>
          </a:p>
          <a:p>
            <a:endParaRPr lang="en-CA" sz="2000" i="1" dirty="0">
              <a:latin typeface="McGill Sans" pitchFamily="2" charset="0"/>
            </a:endParaRPr>
          </a:p>
          <a:p>
            <a:r>
              <a:rPr lang="en-CA" sz="2000" i="1" dirty="0">
                <a:latin typeface="McGill Sans" pitchFamily="2" charset="0"/>
              </a:rPr>
              <a:t>Richard Dyer (1993) as quoted in Locating Queerness in Media </a:t>
            </a:r>
            <a:r>
              <a:rPr lang="en-CA" sz="2000" dirty="0">
                <a:latin typeface="McGill Sans" pitchFamily="2" charset="0"/>
              </a:rPr>
              <a:t>(2017)</a:t>
            </a:r>
          </a:p>
        </p:txBody>
      </p:sp>
    </p:spTree>
    <p:extLst>
      <p:ext uri="{BB962C8B-B14F-4D97-AF65-F5344CB8AC3E}">
        <p14:creationId xmlns:p14="http://schemas.microsoft.com/office/powerpoint/2010/main" val="147487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quity Education Template">
  <a:themeElements>
    <a:clrScheme name="Simple Light">
      <a:dk1>
        <a:srgbClr val="000000"/>
      </a:dk1>
      <a:lt1>
        <a:srgbClr val="FFFFFF"/>
      </a:lt1>
      <a:dk2>
        <a:srgbClr val="595959"/>
      </a:dk2>
      <a:lt2>
        <a:srgbClr val="D9D9D9"/>
      </a:lt2>
      <a:accent1>
        <a:srgbClr val="FD0000"/>
      </a:accent1>
      <a:accent2>
        <a:srgbClr val="F5F5F5"/>
      </a:accent2>
      <a:accent3>
        <a:srgbClr val="BBBBBB"/>
      </a:accent3>
      <a:accent4>
        <a:srgbClr val="000000"/>
      </a:accent4>
      <a:accent5>
        <a:srgbClr val="FD0000"/>
      </a:accent5>
      <a:accent6>
        <a:srgbClr val="FF8D8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6394e7d-bb77-4d04-b189-d6980e0b1240" xsi:nil="true"/>
    <lcf76f155ced4ddcb4097134ff3c332f xmlns="a7d86d78-0ff1-41f0-ab23-d2692a4332af">
      <Terms xmlns="http://schemas.microsoft.com/office/infopath/2007/PartnerControls"/>
    </lcf76f155ced4ddcb4097134ff3c332f>
    <MediaLengthInSeconds xmlns="a7d86d78-0ff1-41f0-ab23-d2692a4332af" xsi:nil="true"/>
    <SharedWithUsers xmlns="b6394e7d-bb77-4d04-b189-d6980e0b1240">
      <UserInfo>
        <DisplayName>Jaylen Gordon</DisplayName>
        <AccountId>929</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73076E-4034-42E1-823E-2701E718F81D}"/>
</file>

<file path=customXml/itemProps2.xml><?xml version="1.0" encoding="utf-8"?>
<ds:datastoreItem xmlns:ds="http://schemas.openxmlformats.org/officeDocument/2006/customXml" ds:itemID="{A8B70AA5-41A1-4759-823F-80CDC7C70720}">
  <ds:schemaRef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8dc19d80-7aa6-4b1d-b7be-e708d2641847"/>
    <ds:schemaRef ds:uri="8424fdda-148f-4b37-abb7-5cc0c14a350c"/>
    <ds:schemaRef ds:uri="http://www.w3.org/XML/1998/namespace"/>
    <ds:schemaRef ds:uri="http://schemas.microsoft.com/office/2006/metadata/properties"/>
    <ds:schemaRef ds:uri="http://purl.org/dc/terms/"/>
    <ds:schemaRef ds:uri="http://purl.org/dc/elements/1.1/"/>
  </ds:schemaRefs>
</ds:datastoreItem>
</file>

<file path=customXml/itemProps3.xml><?xml version="1.0" encoding="utf-8"?>
<ds:datastoreItem xmlns:ds="http://schemas.openxmlformats.org/officeDocument/2006/customXml" ds:itemID="{DF07F9F7-017F-47EB-8C9C-E3758C56BC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5582</TotalTime>
  <Words>3531</Words>
  <Application>Microsoft Macintosh PowerPoint</Application>
  <PresentationFormat>Widescreen</PresentationFormat>
  <Paragraphs>283</Paragraphs>
  <Slides>27</Slides>
  <Notes>27</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27</vt:i4>
      </vt:variant>
    </vt:vector>
  </HeadingPairs>
  <TitlesOfParts>
    <vt:vector size="43" baseType="lpstr">
      <vt:lpstr>Arial</vt:lpstr>
      <vt:lpstr>Arial,Sans-Serif</vt:lpstr>
      <vt:lpstr>Calibri</vt:lpstr>
      <vt:lpstr>Courier New</vt:lpstr>
      <vt:lpstr>Fira Sans Extra Condensed Medium</vt:lpstr>
      <vt:lpstr>Josefin Sans</vt:lpstr>
      <vt:lpstr>Josefin Sans Light</vt:lpstr>
      <vt:lpstr>Josefin Sans Medium</vt:lpstr>
      <vt:lpstr>Josefin Sans SemiBold</vt:lpstr>
      <vt:lpstr>McGill Sans</vt:lpstr>
      <vt:lpstr>McGillSerif-Medium</vt:lpstr>
      <vt:lpstr>Wingdings</vt:lpstr>
      <vt:lpstr>Office Theme</vt:lpstr>
      <vt:lpstr>1_Office Theme</vt:lpstr>
      <vt:lpstr>2_Office Theme</vt:lpstr>
      <vt:lpstr>Equity Education Template</vt:lpstr>
      <vt:lpstr>Land acknowledgement</vt:lpstr>
      <vt:lpstr>Accessibility and inclusion best practices  for websites  Accessible Canada – Accessible World  Slides: https://mcgill.ca/x/woS  </vt:lpstr>
      <vt:lpstr>Jaylen Gordon Digital Communications Associate Communications and External Relations  McGill University         /in/jaylengordon-1d/  </vt:lpstr>
      <vt:lpstr>McGill’s web landscape </vt:lpstr>
      <vt:lpstr>Before 2000</vt:lpstr>
      <vt:lpstr>2023</vt:lpstr>
      <vt:lpstr>Diversity quote by Arthur Chan, Planned Parenthood</vt:lpstr>
      <vt:lpstr>Diversity is a fact</vt:lpstr>
      <vt:lpstr>McGill Students – Racial / Ethnic Identity (Fall) 2022</vt:lpstr>
      <vt:lpstr>McGill Students – Disability (Fall 2022)</vt:lpstr>
      <vt:lpstr>Equity is a choice</vt:lpstr>
      <vt:lpstr>McGill University Mission Statement and Principles  Mission The mission of McGill University is the advancement of learning and the creation and dissemination of knowledge, by offering the best possible education, by carrying out research and scholarly activities judged to be excellent by the highest international standards, and by providing service to society.  Principles In fulfilling its mission, McGill University embraces the principles of academic freedom, integrity, responsibility, equity, and inclusiveness.</vt:lpstr>
      <vt:lpstr>Equity strategic documents</vt:lpstr>
      <vt:lpstr>Promoting DEI best practices for websites</vt:lpstr>
      <vt:lpstr>Our digital standards governance framework  </vt:lpstr>
      <vt:lpstr>Inclusion is an action</vt:lpstr>
      <vt:lpstr>Inclusion is… A community-wide initiative</vt:lpstr>
      <vt:lpstr>Student-led accessibility audits  </vt:lpstr>
      <vt:lpstr>Student  usability panel</vt:lpstr>
      <vt:lpstr>Inclusion is… Having a voice</vt:lpstr>
      <vt:lpstr>Inclusion is… Being heard </vt:lpstr>
      <vt:lpstr>McGill student digital journey map</vt:lpstr>
      <vt:lpstr>Take aways</vt:lpstr>
      <vt:lpstr>Diversity quote by Arthur Chan</vt:lpstr>
      <vt:lpstr>Education &amp; outreach</vt:lpstr>
      <vt:lpstr>Belonging is an outcome</vt:lpstr>
      <vt:lpstr>The impact of our actions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Take acction! Promoting EDI best practices for websites</dc:title>
  <dc:subject/>
  <dc:creator>Joyce Peralta</dc:creator>
  <cp:keywords/>
  <dc:description/>
  <cp:lastModifiedBy>Cheryl Li</cp:lastModifiedBy>
  <cp:revision>199</cp:revision>
  <cp:lastPrinted>2023-10-01T20:36:07Z</cp:lastPrinted>
  <dcterms:created xsi:type="dcterms:W3CDTF">2019-04-10T17:16:21Z</dcterms:created>
  <dcterms:modified xsi:type="dcterms:W3CDTF">2024-04-22T19:59:23Z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