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730" r:id="rId5"/>
    <p:sldMasterId id="2147483808" r:id="rId6"/>
  </p:sldMasterIdLst>
  <p:notesMasterIdLst>
    <p:notesMasterId r:id="rId19"/>
  </p:notesMasterIdLst>
  <p:handoutMasterIdLst>
    <p:handoutMasterId r:id="rId20"/>
  </p:handoutMasterIdLst>
  <p:sldIdLst>
    <p:sldId id="329" r:id="rId7"/>
    <p:sldId id="774" r:id="rId8"/>
    <p:sldId id="535" r:id="rId9"/>
    <p:sldId id="796" r:id="rId10"/>
    <p:sldId id="822" r:id="rId11"/>
    <p:sldId id="823" r:id="rId12"/>
    <p:sldId id="819" r:id="rId13"/>
    <p:sldId id="831" r:id="rId14"/>
    <p:sldId id="825" r:id="rId15"/>
    <p:sldId id="833" r:id="rId16"/>
    <p:sldId id="835" r:id="rId17"/>
    <p:sldId id="80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711A0F-FB76-E2D5-9EC3-7AB03AE36251}" name="Abid Virani" initials="AV" userId="S::abid@makeitfable.com::cd8a9aa4-dc5e-4b2c-9481-4d29b536a5d2" providerId="AD"/>
  <p188:author id="{7155D93C-8D0F-8165-0D6A-0A7BA80DE8D1}" name="Wynne Brown" initials="WB" userId="S::wynne@makeitfable.com::a5bd4abc-44ba-420e-9bfd-eba35f9198c5" providerId="AD"/>
  <p188:author id="{A040E945-DA07-181D-760D-7C2FA766AA9F}" name="Kate Kalcevich" initials="KK" userId="S::kate@makeitfable.com::76e1defa-3574-441e-a6ee-b4eb2b6b543d" providerId="AD"/>
  <p188:author id="{66C9A164-3B9D-8832-952F-44679B749205}" name="Alwar Pillai" initials="AP" userId="S::alwar@makeitfable.com::537df013-86ed-49f6-9aa3-cf9a035f74cd" providerId="AD"/>
  <p188:author id="{3775CDAD-DC6B-E9B3-4FB8-ED22E21E969B}" name="Janveeka Gunaratne" initials="JG" userId="S::janveeka@makeitfable.com::3ab018e3-f8fd-4bcb-b270-13d6baf9901d" providerId="AD"/>
  <p188:author id="{3AC1CABB-5C43-50B2-5425-85994E2DD20D}" name="George Mason" initials="GM" userId="S::george@makeitfable.com::d31f810c-a374-4b57-bb74-2fa46aa24406" providerId="AD"/>
  <p188:author id="{1CDCDECD-22D3-F087-3887-CB11D8CAB304}" name="Scott Whitaker" initials="SW" userId="S::scott@makeitfable.com::d03d4b47-645d-48cf-a8b4-9d44d1a0b37c" providerId="AD"/>
  <p188:author id="{DD0FBEE2-9B9F-6F66-F695-882F9B6514A9}" name="Perry Trinier" initials="PT" userId="S::perry@makeitfable.com::03822f16-3512-433a-8f53-7856e1f2fac0" providerId="AD"/>
  <p188:author id="{71A685E3-9EBF-D9B8-F073-03A28B435C07}" name="Graham McLaughlin" initials="GM" userId="S::graham@makeitfable.com::cf60345d-ee31-4944-a10e-f932ef82ae41" providerId="AD"/>
  <p188:author id="{89722CF2-30C8-3636-D3E9-60CE90DAEE11}" name="Aiden" initials="Ai" userId="S::aiden@makeitfable.com::e2771e21-8f28-4cd9-a4f0-add0290a08c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te Kalcevich" initials="KK" lastIdx="6" clrIdx="0">
    <p:extLst>
      <p:ext uri="{19B8F6BF-5375-455C-9EA6-DF929625EA0E}">
        <p15:presenceInfo xmlns:p15="http://schemas.microsoft.com/office/powerpoint/2012/main" userId="S::kate@makeitfable.com::53fd9bcf-7fee-4dac-b99c-fc5f4939deab" providerId="AD"/>
      </p:ext>
    </p:extLst>
  </p:cmAuthor>
  <p:cmAuthor id="2" name="Alwar Pillai" initials="AP" lastIdx="7" clrIdx="1">
    <p:extLst>
      <p:ext uri="{19B8F6BF-5375-455C-9EA6-DF929625EA0E}">
        <p15:presenceInfo xmlns:p15="http://schemas.microsoft.com/office/powerpoint/2012/main" userId="S::alwar@makeitfable.com::6c901eae-3501-42ea-9de3-b4df37e6b3f7" providerId="AD"/>
      </p:ext>
    </p:extLst>
  </p:cmAuthor>
  <p:cmAuthor id="3" name="Abid Virani" initials="AV" lastIdx="12" clrIdx="2">
    <p:extLst>
      <p:ext uri="{19B8F6BF-5375-455C-9EA6-DF929625EA0E}">
        <p15:presenceInfo xmlns:p15="http://schemas.microsoft.com/office/powerpoint/2012/main" userId="S::abid@makeitfable.com::e61fd1d9-eb3a-47e1-8167-4839ee979e2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2764"/>
    <a:srgbClr val="F3F4F6"/>
    <a:srgbClr val="F5F5F5"/>
    <a:srgbClr val="E4E4E9"/>
    <a:srgbClr val="FFFFFF"/>
    <a:srgbClr val="45801D"/>
    <a:srgbClr val="A68500"/>
    <a:srgbClr val="F1A9C1"/>
    <a:srgbClr val="E7E6E6"/>
    <a:srgbClr val="F3F4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941A47-707F-3EC0-27FA-A822F949FBDC}" v="3" dt="2024-04-11T14:58:49.555"/>
    <p1510:client id="{41A31844-0507-96CD-5E32-D416FCD5B28F}" v="12" dt="2024-04-11T15:03:52.335"/>
    <p1510:client id="{5CD7BDEA-488B-5909-7FD8-4FFF090ED35F}" v="9" dt="2024-04-11T15:06:01.239"/>
    <p1510:client id="{74D18FE3-10D1-EA40-B0EC-838099932A80}" v="20" dt="2024-04-11T14:47:55.539"/>
    <p1510:client id="{84A4BFDF-94E5-92F6-3957-3B8767EE259D}" v="5" dt="2024-04-11T15:08:05.531"/>
    <p1510:client id="{C2FF9F18-D089-0C4E-B7F2-A131EB4BA887}" v="2" dt="2024-04-11T14:42:31.300"/>
    <p1510:client id="{D4CBF413-F1FB-6F29-414B-1694A3622868}" v="2" dt="2024-04-11T15:09:17.721"/>
    <p1510:client id="{EE2CF7D0-D023-C4D7-DBC3-798570A36E7C}" v="15" dt="2024-04-11T15:14:15.1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by Boydell" userId="S::shelby@makeitfable.com::734b18c6-b751-4525-9e5f-f9f9157da231" providerId="AD" clId="Web-{F2661942-DADE-E6F2-E901-2635133F84AD}"/>
    <pc:docChg chg="modSld">
      <pc:chgData name="Shelby Boydell" userId="S::shelby@makeitfable.com::734b18c6-b751-4525-9e5f-f9f9157da231" providerId="AD" clId="Web-{F2661942-DADE-E6F2-E901-2635133F84AD}" dt="2024-04-09T18:53:12.020" v="5" actId="20577"/>
      <pc:docMkLst>
        <pc:docMk/>
      </pc:docMkLst>
      <pc:sldChg chg="modSp">
        <pc:chgData name="Shelby Boydell" userId="S::shelby@makeitfable.com::734b18c6-b751-4525-9e5f-f9f9157da231" providerId="AD" clId="Web-{F2661942-DADE-E6F2-E901-2635133F84AD}" dt="2024-04-09T18:53:12.020" v="5" actId="20577"/>
        <pc:sldMkLst>
          <pc:docMk/>
          <pc:sldMk cId="3167437206" sldId="774"/>
        </pc:sldMkLst>
        <pc:spChg chg="mod">
          <ac:chgData name="Shelby Boydell" userId="S::shelby@makeitfable.com::734b18c6-b751-4525-9e5f-f9f9157da231" providerId="AD" clId="Web-{F2661942-DADE-E6F2-E901-2635133F84AD}" dt="2024-04-09T18:53:12.020" v="5" actId="20577"/>
          <ac:spMkLst>
            <pc:docMk/>
            <pc:sldMk cId="3167437206" sldId="774"/>
            <ac:spMk id="3" creationId="{ED5351DD-C7EB-B281-1811-4602C3CBE425}"/>
          </ac:spMkLst>
        </pc:spChg>
      </pc:sldChg>
    </pc:docChg>
  </pc:docChgLst>
  <pc:docChgLst>
    <pc:chgData name="Shelby Boydell" userId="S::shelby@makeitfable.com::734b18c6-b751-4525-9e5f-f9f9157da231" providerId="AD" clId="Web-{401D171D-70F3-1226-E7EE-13ACC14E75D3}"/>
    <pc:docChg chg="modSld">
      <pc:chgData name="Shelby Boydell" userId="S::shelby@makeitfable.com::734b18c6-b751-4525-9e5f-f9f9157da231" providerId="AD" clId="Web-{401D171D-70F3-1226-E7EE-13ACC14E75D3}" dt="2024-04-09T19:04:56.660" v="279"/>
      <pc:docMkLst>
        <pc:docMk/>
      </pc:docMkLst>
      <pc:sldChg chg="modSp">
        <pc:chgData name="Shelby Boydell" userId="S::shelby@makeitfable.com::734b18c6-b751-4525-9e5f-f9f9157da231" providerId="AD" clId="Web-{401D171D-70F3-1226-E7EE-13ACC14E75D3}" dt="2024-04-09T18:55:35.511" v="11"/>
        <pc:sldMkLst>
          <pc:docMk/>
          <pc:sldMk cId="1871903706" sldId="535"/>
        </pc:sldMkLst>
        <pc:spChg chg="ord">
          <ac:chgData name="Shelby Boydell" userId="S::shelby@makeitfable.com::734b18c6-b751-4525-9e5f-f9f9157da231" providerId="AD" clId="Web-{401D171D-70F3-1226-E7EE-13ACC14E75D3}" dt="2024-04-09T18:55:29.324" v="5"/>
          <ac:spMkLst>
            <pc:docMk/>
            <pc:sldMk cId="1871903706" sldId="535"/>
            <ac:spMk id="3" creationId="{D26852A4-56F4-C54F-0478-083FF52836AB}"/>
          </ac:spMkLst>
        </pc:spChg>
        <pc:spChg chg="ord">
          <ac:chgData name="Shelby Boydell" userId="S::shelby@makeitfable.com::734b18c6-b751-4525-9e5f-f9f9157da231" providerId="AD" clId="Web-{401D171D-70F3-1226-E7EE-13ACC14E75D3}" dt="2024-04-09T18:55:35.511" v="11"/>
          <ac:spMkLst>
            <pc:docMk/>
            <pc:sldMk cId="1871903706" sldId="535"/>
            <ac:spMk id="4" creationId="{771B20A9-F3CA-7F59-3196-F85F4A81BEF6}"/>
          </ac:spMkLst>
        </pc:spChg>
      </pc:sldChg>
      <pc:sldChg chg="modSp">
        <pc:chgData name="Shelby Boydell" userId="S::shelby@makeitfable.com::734b18c6-b751-4525-9e5f-f9f9157da231" providerId="AD" clId="Web-{401D171D-70F3-1226-E7EE-13ACC14E75D3}" dt="2024-04-09T18:55:19.839" v="4"/>
        <pc:sldMkLst>
          <pc:docMk/>
          <pc:sldMk cId="3167437206" sldId="774"/>
        </pc:sldMkLst>
        <pc:spChg chg="ord">
          <ac:chgData name="Shelby Boydell" userId="S::shelby@makeitfable.com::734b18c6-b751-4525-9e5f-f9f9157da231" providerId="AD" clId="Web-{401D171D-70F3-1226-E7EE-13ACC14E75D3}" dt="2024-04-09T18:54:54.026" v="0"/>
          <ac:spMkLst>
            <pc:docMk/>
            <pc:sldMk cId="3167437206" sldId="774"/>
            <ac:spMk id="3" creationId="{ED5351DD-C7EB-B281-1811-4602C3CBE425}"/>
          </ac:spMkLst>
        </pc:spChg>
        <pc:spChg chg="mod ord modVis">
          <ac:chgData name="Shelby Boydell" userId="S::shelby@makeitfable.com::734b18c6-b751-4525-9e5f-f9f9157da231" providerId="AD" clId="Web-{401D171D-70F3-1226-E7EE-13ACC14E75D3}" dt="2024-04-09T18:55:19.839" v="4"/>
          <ac:spMkLst>
            <pc:docMk/>
            <pc:sldMk cId="3167437206" sldId="774"/>
            <ac:spMk id="4" creationId="{2916395D-04AB-418D-62D3-4394485D0E0E}"/>
          </ac:spMkLst>
        </pc:spChg>
        <pc:spChg chg="ord">
          <ac:chgData name="Shelby Boydell" userId="S::shelby@makeitfable.com::734b18c6-b751-4525-9e5f-f9f9157da231" providerId="AD" clId="Web-{401D171D-70F3-1226-E7EE-13ACC14E75D3}" dt="2024-04-09T18:54:55.370" v="1"/>
          <ac:spMkLst>
            <pc:docMk/>
            <pc:sldMk cId="3167437206" sldId="774"/>
            <ac:spMk id="5" creationId="{BCCAEB3F-6D4B-6D51-3A98-470DCC58B105}"/>
          </ac:spMkLst>
        </pc:spChg>
        <pc:picChg chg="ord">
          <ac:chgData name="Shelby Boydell" userId="S::shelby@makeitfable.com::734b18c6-b751-4525-9e5f-f9f9157da231" providerId="AD" clId="Web-{401D171D-70F3-1226-E7EE-13ACC14E75D3}" dt="2024-04-09T18:54:59.323" v="2"/>
          <ac:picMkLst>
            <pc:docMk/>
            <pc:sldMk cId="3167437206" sldId="774"/>
            <ac:picMk id="6" creationId="{4B64F15F-4909-7C2B-975C-87FC7B01F7ED}"/>
          </ac:picMkLst>
        </pc:picChg>
      </pc:sldChg>
      <pc:sldChg chg="modSp">
        <pc:chgData name="Shelby Boydell" userId="S::shelby@makeitfable.com::734b18c6-b751-4525-9e5f-f9f9157da231" providerId="AD" clId="Web-{401D171D-70F3-1226-E7EE-13ACC14E75D3}" dt="2024-04-09T18:56:37.434" v="24"/>
        <pc:sldMkLst>
          <pc:docMk/>
          <pc:sldMk cId="2066142693" sldId="796"/>
        </pc:sldMkLst>
        <pc:spChg chg="mod modVis">
          <ac:chgData name="Shelby Boydell" userId="S::shelby@makeitfable.com::734b18c6-b751-4525-9e5f-f9f9157da231" providerId="AD" clId="Web-{401D171D-70F3-1226-E7EE-13ACC14E75D3}" dt="2024-04-09T18:56:37.434" v="24"/>
          <ac:spMkLst>
            <pc:docMk/>
            <pc:sldMk cId="2066142693" sldId="796"/>
            <ac:spMk id="4" creationId="{2916395D-04AB-418D-62D3-4394485D0E0E}"/>
          </ac:spMkLst>
        </pc:spChg>
        <pc:spChg chg="mod ord modVis">
          <ac:chgData name="Shelby Boydell" userId="S::shelby@makeitfable.com::734b18c6-b751-4525-9e5f-f9f9157da231" providerId="AD" clId="Web-{401D171D-70F3-1226-E7EE-13ACC14E75D3}" dt="2024-04-09T18:56:28.027" v="23"/>
          <ac:spMkLst>
            <pc:docMk/>
            <pc:sldMk cId="2066142693" sldId="796"/>
            <ac:spMk id="8" creationId="{EA79CAB1-AF7D-824A-FA84-423819DF67CE}"/>
          </ac:spMkLst>
        </pc:spChg>
        <pc:spChg chg="ord">
          <ac:chgData name="Shelby Boydell" userId="S::shelby@makeitfable.com::734b18c6-b751-4525-9e5f-f9f9157da231" providerId="AD" clId="Web-{401D171D-70F3-1226-E7EE-13ACC14E75D3}" dt="2024-04-09T18:55:44.246" v="12"/>
          <ac:spMkLst>
            <pc:docMk/>
            <pc:sldMk cId="2066142693" sldId="796"/>
            <ac:spMk id="13" creationId="{DA1598C5-E6E4-D65B-2A47-ED05DBE9854B}"/>
          </ac:spMkLst>
        </pc:spChg>
        <pc:spChg chg="ord">
          <ac:chgData name="Shelby Boydell" userId="S::shelby@makeitfable.com::734b18c6-b751-4525-9e5f-f9f9157da231" providerId="AD" clId="Web-{401D171D-70F3-1226-E7EE-13ACC14E75D3}" dt="2024-04-09T18:55:57.496" v="16"/>
          <ac:spMkLst>
            <pc:docMk/>
            <pc:sldMk cId="2066142693" sldId="796"/>
            <ac:spMk id="23" creationId="{89F0D9D2-031F-F981-AEA8-8A48783EC7EB}"/>
          </ac:spMkLst>
        </pc:spChg>
      </pc:sldChg>
      <pc:sldChg chg="modSp">
        <pc:chgData name="Shelby Boydell" userId="S::shelby@makeitfable.com::734b18c6-b751-4525-9e5f-f9f9157da231" providerId="AD" clId="Web-{401D171D-70F3-1226-E7EE-13ACC14E75D3}" dt="2024-04-09T19:01:45.626" v="175"/>
        <pc:sldMkLst>
          <pc:docMk/>
          <pc:sldMk cId="1887939071" sldId="819"/>
        </pc:sldMkLst>
        <pc:spChg chg="mod ord modVis">
          <ac:chgData name="Shelby Boydell" userId="S::shelby@makeitfable.com::734b18c6-b751-4525-9e5f-f9f9157da231" providerId="AD" clId="Web-{401D171D-70F3-1226-E7EE-13ACC14E75D3}" dt="2024-04-09T19:01:45.626" v="175"/>
          <ac:spMkLst>
            <pc:docMk/>
            <pc:sldMk cId="1887939071" sldId="819"/>
            <ac:spMk id="4" creationId="{2916395D-04AB-418D-62D3-4394485D0E0E}"/>
          </ac:spMkLst>
        </pc:spChg>
        <pc:spChg chg="ord">
          <ac:chgData name="Shelby Boydell" userId="S::shelby@makeitfable.com::734b18c6-b751-4525-9e5f-f9f9157da231" providerId="AD" clId="Web-{401D171D-70F3-1226-E7EE-13ACC14E75D3}" dt="2024-04-09T19:01:33.485" v="171"/>
          <ac:spMkLst>
            <pc:docMk/>
            <pc:sldMk cId="1887939071" sldId="819"/>
            <ac:spMk id="13" creationId="{DA1598C5-E6E4-D65B-2A47-ED05DBE9854B}"/>
          </ac:spMkLst>
        </pc:spChg>
      </pc:sldChg>
      <pc:sldChg chg="modSp">
        <pc:chgData name="Shelby Boydell" userId="S::shelby@makeitfable.com::734b18c6-b751-4525-9e5f-f9f9157da231" providerId="AD" clId="Web-{401D171D-70F3-1226-E7EE-13ACC14E75D3}" dt="2024-04-09T19:00:30.437" v="111"/>
        <pc:sldMkLst>
          <pc:docMk/>
          <pc:sldMk cId="1963755551" sldId="822"/>
        </pc:sldMkLst>
        <pc:spChg chg="ord">
          <ac:chgData name="Shelby Boydell" userId="S::shelby@makeitfable.com::734b18c6-b751-4525-9e5f-f9f9157da231" providerId="AD" clId="Web-{401D171D-70F3-1226-E7EE-13ACC14E75D3}" dt="2024-04-09T18:57:41.544" v="65"/>
          <ac:spMkLst>
            <pc:docMk/>
            <pc:sldMk cId="1963755551" sldId="822"/>
            <ac:spMk id="2" creationId="{666A14D1-5E7A-16FA-9C96-5D764EB12FCC}"/>
          </ac:spMkLst>
        </pc:spChg>
        <pc:spChg chg="ord">
          <ac:chgData name="Shelby Boydell" userId="S::shelby@makeitfable.com::734b18c6-b751-4525-9e5f-f9f9157da231" providerId="AD" clId="Web-{401D171D-70F3-1226-E7EE-13ACC14E75D3}" dt="2024-04-09T18:59:48.124" v="92"/>
          <ac:spMkLst>
            <pc:docMk/>
            <pc:sldMk cId="1963755551" sldId="822"/>
            <ac:spMk id="3" creationId="{56C37100-BF67-D883-0DA0-50E6A0A89430}"/>
          </ac:spMkLst>
        </pc:spChg>
        <pc:spChg chg="ord">
          <ac:chgData name="Shelby Boydell" userId="S::shelby@makeitfable.com::734b18c6-b751-4525-9e5f-f9f9157da231" providerId="AD" clId="Web-{401D171D-70F3-1226-E7EE-13ACC14E75D3}" dt="2024-04-09T18:57:46.138" v="76"/>
          <ac:spMkLst>
            <pc:docMk/>
            <pc:sldMk cId="1963755551" sldId="822"/>
            <ac:spMk id="5" creationId="{7A07CAD0-2826-77A6-EBA6-A1D249811F9B}"/>
          </ac:spMkLst>
        </pc:spChg>
        <pc:spChg chg="ord">
          <ac:chgData name="Shelby Boydell" userId="S::shelby@makeitfable.com::734b18c6-b751-4525-9e5f-f9f9157da231" providerId="AD" clId="Web-{401D171D-70F3-1226-E7EE-13ACC14E75D3}" dt="2024-04-09T19:00:27.500" v="110"/>
          <ac:spMkLst>
            <pc:docMk/>
            <pc:sldMk cId="1963755551" sldId="822"/>
            <ac:spMk id="6" creationId="{CD398E11-7C81-5E8A-355A-CC9408F3EF21}"/>
          </ac:spMkLst>
        </pc:spChg>
        <pc:spChg chg="ord">
          <ac:chgData name="Shelby Boydell" userId="S::shelby@makeitfable.com::734b18c6-b751-4525-9e5f-f9f9157da231" providerId="AD" clId="Web-{401D171D-70F3-1226-E7EE-13ACC14E75D3}" dt="2024-04-09T18:57:55.076" v="79"/>
          <ac:spMkLst>
            <pc:docMk/>
            <pc:sldMk cId="1963755551" sldId="822"/>
            <ac:spMk id="8" creationId="{EA79CAB1-AF7D-824A-FA84-423819DF67CE}"/>
          </ac:spMkLst>
        </pc:spChg>
        <pc:spChg chg="ord">
          <ac:chgData name="Shelby Boydell" userId="S::shelby@makeitfable.com::734b18c6-b751-4525-9e5f-f9f9157da231" providerId="AD" clId="Web-{401D171D-70F3-1226-E7EE-13ACC14E75D3}" dt="2024-04-09T18:56:59.653" v="36"/>
          <ac:spMkLst>
            <pc:docMk/>
            <pc:sldMk cId="1963755551" sldId="822"/>
            <ac:spMk id="13" creationId="{DA1598C5-E6E4-D65B-2A47-ED05DBE9854B}"/>
          </ac:spMkLst>
        </pc:spChg>
        <pc:spChg chg="ord">
          <ac:chgData name="Shelby Boydell" userId="S::shelby@makeitfable.com::734b18c6-b751-4525-9e5f-f9f9157da231" providerId="AD" clId="Web-{401D171D-70F3-1226-E7EE-13ACC14E75D3}" dt="2024-04-09T19:00:07.437" v="104"/>
          <ac:spMkLst>
            <pc:docMk/>
            <pc:sldMk cId="1963755551" sldId="822"/>
            <ac:spMk id="14" creationId="{884944EF-8CB8-9C3B-B86D-F1B66BE1B520}"/>
          </ac:spMkLst>
        </pc:spChg>
        <pc:spChg chg="mod ord modVis">
          <ac:chgData name="Shelby Boydell" userId="S::shelby@makeitfable.com::734b18c6-b751-4525-9e5f-f9f9157da231" providerId="AD" clId="Web-{401D171D-70F3-1226-E7EE-13ACC14E75D3}" dt="2024-04-09T19:00:30.437" v="111"/>
          <ac:spMkLst>
            <pc:docMk/>
            <pc:sldMk cId="1963755551" sldId="822"/>
            <ac:spMk id="17" creationId="{EF5F4E8A-FC79-A2FF-75B6-9B88E6C7D19A}"/>
          </ac:spMkLst>
        </pc:spChg>
        <pc:spChg chg="ord">
          <ac:chgData name="Shelby Boydell" userId="S::shelby@makeitfable.com::734b18c6-b751-4525-9e5f-f9f9157da231" providerId="AD" clId="Web-{401D171D-70F3-1226-E7EE-13ACC14E75D3}" dt="2024-04-09T18:58:02.951" v="88"/>
          <ac:spMkLst>
            <pc:docMk/>
            <pc:sldMk cId="1963755551" sldId="822"/>
            <ac:spMk id="23" creationId="{89F0D9D2-031F-F981-AEA8-8A48783EC7EB}"/>
          </ac:spMkLst>
        </pc:spChg>
        <pc:spChg chg="ord">
          <ac:chgData name="Shelby Boydell" userId="S::shelby@makeitfable.com::734b18c6-b751-4525-9e5f-f9f9157da231" providerId="AD" clId="Web-{401D171D-70F3-1226-E7EE-13ACC14E75D3}" dt="2024-04-09T19:00:15.234" v="107"/>
          <ac:spMkLst>
            <pc:docMk/>
            <pc:sldMk cId="1963755551" sldId="822"/>
            <ac:spMk id="25" creationId="{902FFB40-CE67-DD31-114A-DE58A6264719}"/>
          </ac:spMkLst>
        </pc:spChg>
        <pc:picChg chg="ord">
          <ac:chgData name="Shelby Boydell" userId="S::shelby@makeitfable.com::734b18c6-b751-4525-9e5f-f9f9157da231" providerId="AD" clId="Web-{401D171D-70F3-1226-E7EE-13ACC14E75D3}" dt="2024-04-09T18:57:53.591" v="78"/>
          <ac:picMkLst>
            <pc:docMk/>
            <pc:sldMk cId="1963755551" sldId="822"/>
            <ac:picMk id="15" creationId="{0BD9D9A7-86D3-44F8-7A81-8852D0C50611}"/>
          </ac:picMkLst>
        </pc:picChg>
        <pc:picChg chg="ord">
          <ac:chgData name="Shelby Boydell" userId="S::shelby@makeitfable.com::734b18c6-b751-4525-9e5f-f9f9157da231" providerId="AD" clId="Web-{401D171D-70F3-1226-E7EE-13ACC14E75D3}" dt="2024-04-09T19:00:24.765" v="109"/>
          <ac:picMkLst>
            <pc:docMk/>
            <pc:sldMk cId="1963755551" sldId="822"/>
            <ac:picMk id="16" creationId="{A198E12B-4584-2274-D466-8939DB57F179}"/>
          </ac:picMkLst>
        </pc:picChg>
        <pc:picChg chg="ord">
          <ac:chgData name="Shelby Boydell" userId="S::shelby@makeitfable.com::734b18c6-b751-4525-9e5f-f9f9157da231" providerId="AD" clId="Web-{401D171D-70F3-1226-E7EE-13ACC14E75D3}" dt="2024-04-09T19:00:09.218" v="105"/>
          <ac:picMkLst>
            <pc:docMk/>
            <pc:sldMk cId="1963755551" sldId="822"/>
            <ac:picMk id="19" creationId="{5FB2FE01-7691-6830-0114-C6C81AB4102B}"/>
          </ac:picMkLst>
        </pc:picChg>
      </pc:sldChg>
      <pc:sldChg chg="delSp modSp">
        <pc:chgData name="Shelby Boydell" userId="S::shelby@makeitfable.com::734b18c6-b751-4525-9e5f-f9f9157da231" providerId="AD" clId="Web-{401D171D-70F3-1226-E7EE-13ACC14E75D3}" dt="2024-04-09T19:04:52.566" v="277"/>
        <pc:sldMkLst>
          <pc:docMk/>
          <pc:sldMk cId="30755333" sldId="823"/>
        </pc:sldMkLst>
        <pc:spChg chg="ord">
          <ac:chgData name="Shelby Boydell" userId="S::shelby@makeitfable.com::734b18c6-b751-4525-9e5f-f9f9157da231" providerId="AD" clId="Web-{401D171D-70F3-1226-E7EE-13ACC14E75D3}" dt="2024-04-09T19:01:07.438" v="152"/>
          <ac:spMkLst>
            <pc:docMk/>
            <pc:sldMk cId="30755333" sldId="823"/>
            <ac:spMk id="3" creationId="{56C37100-BF67-D883-0DA0-50E6A0A89430}"/>
          </ac:spMkLst>
        </pc:spChg>
        <pc:spChg chg="ord">
          <ac:chgData name="Shelby Boydell" userId="S::shelby@makeitfable.com::734b18c6-b751-4525-9e5f-f9f9157da231" providerId="AD" clId="Web-{401D171D-70F3-1226-E7EE-13ACC14E75D3}" dt="2024-04-09T19:01:00.250" v="151"/>
          <ac:spMkLst>
            <pc:docMk/>
            <pc:sldMk cId="30755333" sldId="823"/>
            <ac:spMk id="4" creationId="{30322115-7F4D-A078-9E84-C092FDFDD50F}"/>
          </ac:spMkLst>
        </pc:spChg>
        <pc:spChg chg="ord">
          <ac:chgData name="Shelby Boydell" userId="S::shelby@makeitfable.com::734b18c6-b751-4525-9e5f-f9f9157da231" providerId="AD" clId="Web-{401D171D-70F3-1226-E7EE-13ACC14E75D3}" dt="2024-04-09T19:00:56.391" v="143"/>
          <ac:spMkLst>
            <pc:docMk/>
            <pc:sldMk cId="30755333" sldId="823"/>
            <ac:spMk id="5" creationId="{7A07CAD0-2826-77A6-EBA6-A1D249811F9B}"/>
          </ac:spMkLst>
        </pc:spChg>
        <pc:spChg chg="ord">
          <ac:chgData name="Shelby Boydell" userId="S::shelby@makeitfable.com::734b18c6-b751-4525-9e5f-f9f9157da231" providerId="AD" clId="Web-{401D171D-70F3-1226-E7EE-13ACC14E75D3}" dt="2024-04-09T19:01:28.001" v="170"/>
          <ac:spMkLst>
            <pc:docMk/>
            <pc:sldMk cId="30755333" sldId="823"/>
            <ac:spMk id="6" creationId="{CD398E11-7C81-5E8A-355A-CC9408F3EF21}"/>
          </ac:spMkLst>
        </pc:spChg>
        <pc:spChg chg="ord">
          <ac:chgData name="Shelby Boydell" userId="S::shelby@makeitfable.com::734b18c6-b751-4525-9e5f-f9f9157da231" providerId="AD" clId="Web-{401D171D-70F3-1226-E7EE-13ACC14E75D3}" dt="2024-04-09T19:00:41.547" v="123"/>
          <ac:spMkLst>
            <pc:docMk/>
            <pc:sldMk cId="30755333" sldId="823"/>
            <ac:spMk id="13" creationId="{DA1598C5-E6E4-D65B-2A47-ED05DBE9854B}"/>
          </ac:spMkLst>
        </pc:spChg>
        <pc:spChg chg="ord">
          <ac:chgData name="Shelby Boydell" userId="S::shelby@makeitfable.com::734b18c6-b751-4525-9e5f-f9f9157da231" providerId="AD" clId="Web-{401D171D-70F3-1226-E7EE-13ACC14E75D3}" dt="2024-04-09T19:01:12.813" v="163"/>
          <ac:spMkLst>
            <pc:docMk/>
            <pc:sldMk cId="30755333" sldId="823"/>
            <ac:spMk id="14" creationId="{884944EF-8CB8-9C3B-B86D-F1B66BE1B520}"/>
          </ac:spMkLst>
        </pc:spChg>
        <pc:spChg chg="del mod modVis">
          <ac:chgData name="Shelby Boydell" userId="S::shelby@makeitfable.com::734b18c6-b751-4525-9e5f-f9f9157da231" providerId="AD" clId="Web-{401D171D-70F3-1226-E7EE-13ACC14E75D3}" dt="2024-04-09T19:04:52.566" v="277"/>
          <ac:spMkLst>
            <pc:docMk/>
            <pc:sldMk cId="30755333" sldId="823"/>
            <ac:spMk id="17" creationId="{EF5F4E8A-FC79-A2FF-75B6-9B88E6C7D19A}"/>
          </ac:spMkLst>
        </pc:spChg>
        <pc:spChg chg="ord">
          <ac:chgData name="Shelby Boydell" userId="S::shelby@makeitfable.com::734b18c6-b751-4525-9e5f-f9f9157da231" providerId="AD" clId="Web-{401D171D-70F3-1226-E7EE-13ACC14E75D3}" dt="2024-04-09T19:01:15.672" v="167"/>
          <ac:spMkLst>
            <pc:docMk/>
            <pc:sldMk cId="30755333" sldId="823"/>
            <ac:spMk id="18" creationId="{3C8F1EBA-37AB-578B-D46F-04AC854917A6}"/>
          </ac:spMkLst>
        </pc:spChg>
        <pc:picChg chg="ord">
          <ac:chgData name="Shelby Boydell" userId="S::shelby@makeitfable.com::734b18c6-b751-4525-9e5f-f9f9157da231" providerId="AD" clId="Web-{401D171D-70F3-1226-E7EE-13ACC14E75D3}" dt="2024-04-09T19:00:54.188" v="134"/>
          <ac:picMkLst>
            <pc:docMk/>
            <pc:sldMk cId="30755333" sldId="823"/>
            <ac:picMk id="15" creationId="{0BD9D9A7-86D3-44F8-7A81-8852D0C50611}"/>
          </ac:picMkLst>
        </pc:picChg>
        <pc:picChg chg="ord">
          <ac:chgData name="Shelby Boydell" userId="S::shelby@makeitfable.com::734b18c6-b751-4525-9e5f-f9f9157da231" providerId="AD" clId="Web-{401D171D-70F3-1226-E7EE-13ACC14E75D3}" dt="2024-04-09T19:01:24.579" v="169"/>
          <ac:picMkLst>
            <pc:docMk/>
            <pc:sldMk cId="30755333" sldId="823"/>
            <ac:picMk id="16" creationId="{A198E12B-4584-2274-D466-8939DB57F179}"/>
          </ac:picMkLst>
        </pc:picChg>
        <pc:picChg chg="ord">
          <ac:chgData name="Shelby Boydell" userId="S::shelby@makeitfable.com::734b18c6-b751-4525-9e5f-f9f9157da231" providerId="AD" clId="Web-{401D171D-70F3-1226-E7EE-13ACC14E75D3}" dt="2024-04-09T19:01:10.610" v="158"/>
          <ac:picMkLst>
            <pc:docMk/>
            <pc:sldMk cId="30755333" sldId="823"/>
            <ac:picMk id="19" creationId="{5FB2FE01-7691-6830-0114-C6C81AB4102B}"/>
          </ac:picMkLst>
        </pc:picChg>
      </pc:sldChg>
      <pc:sldChg chg="modSp">
        <pc:chgData name="Shelby Boydell" userId="S::shelby@makeitfable.com::734b18c6-b751-4525-9e5f-f9f9157da231" providerId="AD" clId="Web-{401D171D-70F3-1226-E7EE-13ACC14E75D3}" dt="2024-04-09T19:03:53.737" v="245"/>
        <pc:sldMkLst>
          <pc:docMk/>
          <pc:sldMk cId="3747196633" sldId="825"/>
        </pc:sldMkLst>
        <pc:spChg chg="mod modVis">
          <ac:chgData name="Shelby Boydell" userId="S::shelby@makeitfable.com::734b18c6-b751-4525-9e5f-f9f9157da231" providerId="AD" clId="Web-{401D171D-70F3-1226-E7EE-13ACC14E75D3}" dt="2024-04-09T19:03:53.737" v="245"/>
          <ac:spMkLst>
            <pc:docMk/>
            <pc:sldMk cId="3747196633" sldId="825"/>
            <ac:spMk id="4" creationId="{2916395D-04AB-418D-62D3-4394485D0E0E}"/>
          </ac:spMkLst>
        </pc:spChg>
        <pc:spChg chg="ord">
          <ac:chgData name="Shelby Boydell" userId="S::shelby@makeitfable.com::734b18c6-b751-4525-9e5f-f9f9157da231" providerId="AD" clId="Web-{401D171D-70F3-1226-E7EE-13ACC14E75D3}" dt="2024-04-09T19:03:45.846" v="244"/>
          <ac:spMkLst>
            <pc:docMk/>
            <pc:sldMk cId="3747196633" sldId="825"/>
            <ac:spMk id="6" creationId="{88A62050-C4CB-F723-BF6B-9586EDCC4C6A}"/>
          </ac:spMkLst>
        </pc:spChg>
        <pc:spChg chg="ord">
          <ac:chgData name="Shelby Boydell" userId="S::shelby@makeitfable.com::734b18c6-b751-4525-9e5f-f9f9157da231" providerId="AD" clId="Web-{401D171D-70F3-1226-E7EE-13ACC14E75D3}" dt="2024-04-09T19:03:16.861" v="191"/>
          <ac:spMkLst>
            <pc:docMk/>
            <pc:sldMk cId="3747196633" sldId="825"/>
            <ac:spMk id="7" creationId="{8BFA6BFB-16E0-F261-AB93-90FC1DCB81C1}"/>
          </ac:spMkLst>
        </pc:spChg>
        <pc:spChg chg="ord">
          <ac:chgData name="Shelby Boydell" userId="S::shelby@makeitfable.com::734b18c6-b751-4525-9e5f-f9f9157da231" providerId="AD" clId="Web-{401D171D-70F3-1226-E7EE-13ACC14E75D3}" dt="2024-04-09T19:03:44.440" v="241"/>
          <ac:spMkLst>
            <pc:docMk/>
            <pc:sldMk cId="3747196633" sldId="825"/>
            <ac:spMk id="8" creationId="{7F764CF3-A57A-B7A7-5DC2-301B37004943}"/>
          </ac:spMkLst>
        </pc:spChg>
        <pc:spChg chg="ord">
          <ac:chgData name="Shelby Boydell" userId="S::shelby@makeitfable.com::734b18c6-b751-4525-9e5f-f9f9157da231" providerId="AD" clId="Web-{401D171D-70F3-1226-E7EE-13ACC14E75D3}" dt="2024-04-09T19:03:22.846" v="210"/>
          <ac:spMkLst>
            <pc:docMk/>
            <pc:sldMk cId="3747196633" sldId="825"/>
            <ac:spMk id="13" creationId="{73020590-0846-050F-0CAF-619B9EF2C887}"/>
          </ac:spMkLst>
        </pc:spChg>
        <pc:spChg chg="ord">
          <ac:chgData name="Shelby Boydell" userId="S::shelby@makeitfable.com::734b18c6-b751-4525-9e5f-f9f9157da231" providerId="AD" clId="Web-{401D171D-70F3-1226-E7EE-13ACC14E75D3}" dt="2024-04-09T19:03:33.221" v="236"/>
          <ac:spMkLst>
            <pc:docMk/>
            <pc:sldMk cId="3747196633" sldId="825"/>
            <ac:spMk id="14" creationId="{92FFB31D-D650-579C-E4BE-CB4D8DA09386}"/>
          </ac:spMkLst>
        </pc:spChg>
        <pc:spChg chg="ord">
          <ac:chgData name="Shelby Boydell" userId="S::shelby@makeitfable.com::734b18c6-b751-4525-9e5f-f9f9157da231" providerId="AD" clId="Web-{401D171D-70F3-1226-E7EE-13ACC14E75D3}" dt="2024-04-09T19:03:28.502" v="229"/>
          <ac:spMkLst>
            <pc:docMk/>
            <pc:sldMk cId="3747196633" sldId="825"/>
            <ac:spMk id="15" creationId="{16813814-E1F7-9674-30C2-77F5507C9C14}"/>
          </ac:spMkLst>
        </pc:spChg>
        <pc:spChg chg="ord">
          <ac:chgData name="Shelby Boydell" userId="S::shelby@makeitfable.com::734b18c6-b751-4525-9e5f-f9f9157da231" providerId="AD" clId="Web-{401D171D-70F3-1226-E7EE-13ACC14E75D3}" dt="2024-04-09T19:03:24.377" v="218"/>
          <ac:spMkLst>
            <pc:docMk/>
            <pc:sldMk cId="3747196633" sldId="825"/>
            <ac:spMk id="16" creationId="{03D5964F-6668-6652-1380-AEC55D692334}"/>
          </ac:spMkLst>
        </pc:spChg>
        <pc:spChg chg="ord">
          <ac:chgData name="Shelby Boydell" userId="S::shelby@makeitfable.com::734b18c6-b751-4525-9e5f-f9f9157da231" providerId="AD" clId="Web-{401D171D-70F3-1226-E7EE-13ACC14E75D3}" dt="2024-04-09T19:03:29.830" v="233"/>
          <ac:spMkLst>
            <pc:docMk/>
            <pc:sldMk cId="3747196633" sldId="825"/>
            <ac:spMk id="17" creationId="{71BF8A18-3882-8FE0-469E-C37BB75DB678}"/>
          </ac:spMkLst>
        </pc:spChg>
        <pc:picChg chg="ord">
          <ac:chgData name="Shelby Boydell" userId="S::shelby@makeitfable.com::734b18c6-b751-4525-9e5f-f9f9157da231" providerId="AD" clId="Web-{401D171D-70F3-1226-E7EE-13ACC14E75D3}" dt="2024-04-09T19:03:21.330" v="201"/>
          <ac:picMkLst>
            <pc:docMk/>
            <pc:sldMk cId="3747196633" sldId="825"/>
            <ac:picMk id="10" creationId="{F86D5A38-A02C-3305-D4ED-1C2B9A82AB23}"/>
          </ac:picMkLst>
        </pc:picChg>
        <pc:picChg chg="ord">
          <ac:chgData name="Shelby Boydell" userId="S::shelby@makeitfable.com::734b18c6-b751-4525-9e5f-f9f9157da231" providerId="AD" clId="Web-{401D171D-70F3-1226-E7EE-13ACC14E75D3}" dt="2024-04-09T19:03:31.862" v="235"/>
          <ac:picMkLst>
            <pc:docMk/>
            <pc:sldMk cId="3747196633" sldId="825"/>
            <ac:picMk id="11" creationId="{3C32EA28-3DA5-52DB-D507-4FA83D9620FB}"/>
          </ac:picMkLst>
        </pc:picChg>
        <pc:picChg chg="ord">
          <ac:chgData name="Shelby Boydell" userId="S::shelby@makeitfable.com::734b18c6-b751-4525-9e5f-f9f9157da231" providerId="AD" clId="Web-{401D171D-70F3-1226-E7EE-13ACC14E75D3}" dt="2024-04-09T19:03:27.221" v="224"/>
          <ac:picMkLst>
            <pc:docMk/>
            <pc:sldMk cId="3747196633" sldId="825"/>
            <ac:picMk id="12" creationId="{68793BD2-CC0C-BAB2-F5A9-C3DEAEFFEC13}"/>
          </ac:picMkLst>
        </pc:picChg>
      </pc:sldChg>
      <pc:sldChg chg="modSp">
        <pc:chgData name="Shelby Boydell" userId="S::shelby@makeitfable.com::734b18c6-b751-4525-9e5f-f9f9157da231" providerId="AD" clId="Web-{401D171D-70F3-1226-E7EE-13ACC14E75D3}" dt="2024-04-09T19:03:06.111" v="178"/>
        <pc:sldMkLst>
          <pc:docMk/>
          <pc:sldMk cId="2980702363" sldId="831"/>
        </pc:sldMkLst>
        <pc:spChg chg="mod modVis">
          <ac:chgData name="Shelby Boydell" userId="S::shelby@makeitfable.com::734b18c6-b751-4525-9e5f-f9f9157da231" providerId="AD" clId="Web-{401D171D-70F3-1226-E7EE-13ACC14E75D3}" dt="2024-04-09T19:03:05.424" v="177"/>
          <ac:spMkLst>
            <pc:docMk/>
            <pc:sldMk cId="2980702363" sldId="831"/>
            <ac:spMk id="4" creationId="{2916395D-04AB-418D-62D3-4394485D0E0E}"/>
          </ac:spMkLst>
        </pc:spChg>
        <pc:spChg chg="ord">
          <ac:chgData name="Shelby Boydell" userId="S::shelby@makeitfable.com::734b18c6-b751-4525-9e5f-f9f9157da231" providerId="AD" clId="Web-{401D171D-70F3-1226-E7EE-13ACC14E75D3}" dt="2024-04-09T19:03:02.986" v="176"/>
          <ac:spMkLst>
            <pc:docMk/>
            <pc:sldMk cId="2980702363" sldId="831"/>
            <ac:spMk id="7" creationId="{8BFA6BFB-16E0-F261-AB93-90FC1DCB81C1}"/>
          </ac:spMkLst>
        </pc:spChg>
        <pc:spChg chg="ord">
          <ac:chgData name="Shelby Boydell" userId="S::shelby@makeitfable.com::734b18c6-b751-4525-9e5f-f9f9157da231" providerId="AD" clId="Web-{401D171D-70F3-1226-E7EE-13ACC14E75D3}" dt="2024-04-09T19:03:06.111" v="178"/>
          <ac:spMkLst>
            <pc:docMk/>
            <pc:sldMk cId="2980702363" sldId="831"/>
            <ac:spMk id="9" creationId="{09D3188A-CB5E-CD93-50E9-2F5BAC1DE8B2}"/>
          </ac:spMkLst>
        </pc:spChg>
      </pc:sldChg>
      <pc:sldChg chg="modSp">
        <pc:chgData name="Shelby Boydell" userId="S::shelby@makeitfable.com::734b18c6-b751-4525-9e5f-f9f9157da231" providerId="AD" clId="Web-{401D171D-70F3-1226-E7EE-13ACC14E75D3}" dt="2024-04-09T19:04:30.800" v="272"/>
        <pc:sldMkLst>
          <pc:docMk/>
          <pc:sldMk cId="1763535088" sldId="833"/>
        </pc:sldMkLst>
        <pc:spChg chg="mod ord modVis">
          <ac:chgData name="Shelby Boydell" userId="S::shelby@makeitfable.com::734b18c6-b751-4525-9e5f-f9f9157da231" providerId="AD" clId="Web-{401D171D-70F3-1226-E7EE-13ACC14E75D3}" dt="2024-04-09T19:04:01.425" v="255"/>
          <ac:spMkLst>
            <pc:docMk/>
            <pc:sldMk cId="1763535088" sldId="833"/>
            <ac:spMk id="4" creationId="{2916395D-04AB-418D-62D3-4394485D0E0E}"/>
          </ac:spMkLst>
        </pc:spChg>
        <pc:spChg chg="ord">
          <ac:chgData name="Shelby Boydell" userId="S::shelby@makeitfable.com::734b18c6-b751-4525-9e5f-f9f9157da231" providerId="AD" clId="Web-{401D171D-70F3-1226-E7EE-13ACC14E75D3}" dt="2024-04-09T19:04:25.488" v="262"/>
          <ac:spMkLst>
            <pc:docMk/>
            <pc:sldMk cId="1763535088" sldId="833"/>
            <ac:spMk id="6" creationId="{EB49B444-2046-3A65-00BB-39229B00361F}"/>
          </ac:spMkLst>
        </pc:spChg>
        <pc:spChg chg="ord">
          <ac:chgData name="Shelby Boydell" userId="S::shelby@makeitfable.com::734b18c6-b751-4525-9e5f-f9f9157da231" providerId="AD" clId="Web-{401D171D-70F3-1226-E7EE-13ACC14E75D3}" dt="2024-04-09T19:03:59.346" v="253"/>
          <ac:spMkLst>
            <pc:docMk/>
            <pc:sldMk cId="1763535088" sldId="833"/>
            <ac:spMk id="7" creationId="{8BFA6BFB-16E0-F261-AB93-90FC1DCB81C1}"/>
          </ac:spMkLst>
        </pc:spChg>
        <pc:spChg chg="ord">
          <ac:chgData name="Shelby Boydell" userId="S::shelby@makeitfable.com::734b18c6-b751-4525-9e5f-f9f9157da231" providerId="AD" clId="Web-{401D171D-70F3-1226-E7EE-13ACC14E75D3}" dt="2024-04-09T19:04:26.675" v="266"/>
          <ac:spMkLst>
            <pc:docMk/>
            <pc:sldMk cId="1763535088" sldId="833"/>
            <ac:spMk id="8" creationId="{5866F6C1-F3D6-B461-378F-FF556EC0A61A}"/>
          </ac:spMkLst>
        </pc:spChg>
        <pc:spChg chg="ord">
          <ac:chgData name="Shelby Boydell" userId="S::shelby@makeitfable.com::734b18c6-b751-4525-9e5f-f9f9157da231" providerId="AD" clId="Web-{401D171D-70F3-1226-E7EE-13ACC14E75D3}" dt="2024-04-09T19:04:28.097" v="269"/>
          <ac:spMkLst>
            <pc:docMk/>
            <pc:sldMk cId="1763535088" sldId="833"/>
            <ac:spMk id="11" creationId="{E82056E1-C469-EE98-14BD-0A03BD7C8A98}"/>
          </ac:spMkLst>
        </pc:spChg>
        <pc:spChg chg="ord">
          <ac:chgData name="Shelby Boydell" userId="S::shelby@makeitfable.com::734b18c6-b751-4525-9e5f-f9f9157da231" providerId="AD" clId="Web-{401D171D-70F3-1226-E7EE-13ACC14E75D3}" dt="2024-04-09T19:04:29.347" v="271"/>
          <ac:spMkLst>
            <pc:docMk/>
            <pc:sldMk cId="1763535088" sldId="833"/>
            <ac:spMk id="12" creationId="{E6975356-6018-DA39-6E16-1CDEBED58F61}"/>
          </ac:spMkLst>
        </pc:spChg>
        <pc:spChg chg="ord">
          <ac:chgData name="Shelby Boydell" userId="S::shelby@makeitfable.com::734b18c6-b751-4525-9e5f-f9f9157da231" providerId="AD" clId="Web-{401D171D-70F3-1226-E7EE-13ACC14E75D3}" dt="2024-04-09T19:04:30.800" v="272"/>
          <ac:spMkLst>
            <pc:docMk/>
            <pc:sldMk cId="1763535088" sldId="833"/>
            <ac:spMk id="14" creationId="{8698C7EB-29AD-3D12-2892-68B5E064DD71}"/>
          </ac:spMkLst>
        </pc:spChg>
        <pc:spChg chg="ord">
          <ac:chgData name="Shelby Boydell" userId="S::shelby@makeitfable.com::734b18c6-b751-4525-9e5f-f9f9157da231" providerId="AD" clId="Web-{401D171D-70F3-1226-E7EE-13ACC14E75D3}" dt="2024-04-09T19:04:13.300" v="257"/>
          <ac:spMkLst>
            <pc:docMk/>
            <pc:sldMk cId="1763535088" sldId="833"/>
            <ac:spMk id="16" creationId="{A3B5FB7D-0B79-6B84-CDB5-2624117A919F}"/>
          </ac:spMkLst>
        </pc:spChg>
        <pc:spChg chg="ord">
          <ac:chgData name="Shelby Boydell" userId="S::shelby@makeitfable.com::734b18c6-b751-4525-9e5f-f9f9157da231" providerId="AD" clId="Web-{401D171D-70F3-1226-E7EE-13ACC14E75D3}" dt="2024-04-09T19:04:10.331" v="256"/>
          <ac:spMkLst>
            <pc:docMk/>
            <pc:sldMk cId="1763535088" sldId="833"/>
            <ac:spMk id="17" creationId="{AD8B2798-0A36-849E-CDFD-E175338F7511}"/>
          </ac:spMkLst>
        </pc:spChg>
      </pc:sldChg>
      <pc:sldChg chg="modSp">
        <pc:chgData name="Shelby Boydell" userId="S::shelby@makeitfable.com::734b18c6-b751-4525-9e5f-f9f9157da231" providerId="AD" clId="Web-{401D171D-70F3-1226-E7EE-13ACC14E75D3}" dt="2024-04-09T19:04:56.660" v="279"/>
        <pc:sldMkLst>
          <pc:docMk/>
          <pc:sldMk cId="1802412944" sldId="835"/>
        </pc:sldMkLst>
        <pc:spChg chg="mod modVis">
          <ac:chgData name="Shelby Boydell" userId="S::shelby@makeitfable.com::734b18c6-b751-4525-9e5f-f9f9157da231" providerId="AD" clId="Web-{401D171D-70F3-1226-E7EE-13ACC14E75D3}" dt="2024-04-09T19:04:38.613" v="276"/>
          <ac:spMkLst>
            <pc:docMk/>
            <pc:sldMk cId="1802412944" sldId="835"/>
            <ac:spMk id="4" creationId="{2916395D-04AB-418D-62D3-4394485D0E0E}"/>
          </ac:spMkLst>
        </pc:spChg>
        <pc:spChg chg="mod">
          <ac:chgData name="Shelby Boydell" userId="S::shelby@makeitfable.com::734b18c6-b751-4525-9e5f-f9f9157da231" providerId="AD" clId="Web-{401D171D-70F3-1226-E7EE-13ACC14E75D3}" dt="2024-04-09T19:04:56.660" v="279"/>
          <ac:spMkLst>
            <pc:docMk/>
            <pc:sldMk cId="1802412944" sldId="835"/>
            <ac:spMk id="8" creationId="{EA79CAB1-AF7D-824A-FA84-423819DF67CE}"/>
          </ac:spMkLst>
        </pc:spChg>
        <pc:spChg chg="ord">
          <ac:chgData name="Shelby Boydell" userId="S::shelby@makeitfable.com::734b18c6-b751-4525-9e5f-f9f9157da231" providerId="AD" clId="Web-{401D171D-70F3-1226-E7EE-13ACC14E75D3}" dt="2024-04-09T19:04:37.910" v="275"/>
          <ac:spMkLst>
            <pc:docMk/>
            <pc:sldMk cId="1802412944" sldId="835"/>
            <ac:spMk id="13" creationId="{DA1598C5-E6E4-D65B-2A47-ED05DBE9854B}"/>
          </ac:spMkLst>
        </pc:spChg>
      </pc:sldChg>
    </pc:docChg>
  </pc:docChgLst>
  <pc:docChgLst>
    <pc:chgData name="Shelby Boydell" userId="S::shelby@makeitfable.com::734b18c6-b751-4525-9e5f-f9f9157da231" providerId="AD" clId="Web-{6205F46B-9D35-DA34-3D66-495C147F6191}"/>
    <pc:docChg chg="modSld">
      <pc:chgData name="Shelby Boydell" userId="S::shelby@makeitfable.com::734b18c6-b751-4525-9e5f-f9f9157da231" providerId="AD" clId="Web-{6205F46B-9D35-DA34-3D66-495C147F6191}" dt="2024-04-09T19:26:07.311" v="1"/>
      <pc:docMkLst>
        <pc:docMk/>
      </pc:docMkLst>
      <pc:sldChg chg="modSp">
        <pc:chgData name="Shelby Boydell" userId="S::shelby@makeitfable.com::734b18c6-b751-4525-9e5f-f9f9157da231" providerId="AD" clId="Web-{6205F46B-9D35-DA34-3D66-495C147F6191}" dt="2024-04-09T19:26:07.311" v="1"/>
        <pc:sldMkLst>
          <pc:docMk/>
          <pc:sldMk cId="1887939071" sldId="819"/>
        </pc:sldMkLst>
        <pc:spChg chg="mod modVis">
          <ac:chgData name="Shelby Boydell" userId="S::shelby@makeitfable.com::734b18c6-b751-4525-9e5f-f9f9157da231" providerId="AD" clId="Web-{6205F46B-9D35-DA34-3D66-495C147F6191}" dt="2024-04-09T19:26:07.311" v="1"/>
          <ac:spMkLst>
            <pc:docMk/>
            <pc:sldMk cId="1887939071" sldId="819"/>
            <ac:spMk id="4" creationId="{2916395D-04AB-418D-62D3-4394485D0E0E}"/>
          </ac:spMkLst>
        </pc:spChg>
      </pc:sldChg>
    </pc:docChg>
  </pc:docChgLst>
  <pc:docChgLst>
    <pc:chgData name="Shelby Boydell" userId="S::shelby@makeitfable.com::734b18c6-b751-4525-9e5f-f9f9157da231" providerId="AD" clId="Web-{5CD7BDEA-488B-5909-7FD8-4FFF090ED35F}"/>
    <pc:docChg chg="modSld">
      <pc:chgData name="Shelby Boydell" userId="S::shelby@makeitfable.com::734b18c6-b751-4525-9e5f-f9f9157da231" providerId="AD" clId="Web-{5CD7BDEA-488B-5909-7FD8-4FFF090ED35F}" dt="2024-04-11T15:06:00.083" v="7" actId="20577"/>
      <pc:docMkLst>
        <pc:docMk/>
      </pc:docMkLst>
      <pc:sldChg chg="modSp">
        <pc:chgData name="Shelby Boydell" userId="S::shelby@makeitfable.com::734b18c6-b751-4525-9e5f-f9f9157da231" providerId="AD" clId="Web-{5CD7BDEA-488B-5909-7FD8-4FFF090ED35F}" dt="2024-04-11T15:06:00.083" v="7" actId="20577"/>
        <pc:sldMkLst>
          <pc:docMk/>
          <pc:sldMk cId="3937156697" sldId="808"/>
        </pc:sldMkLst>
        <pc:spChg chg="mod">
          <ac:chgData name="Shelby Boydell" userId="S::shelby@makeitfable.com::734b18c6-b751-4525-9e5f-f9f9157da231" providerId="AD" clId="Web-{5CD7BDEA-488B-5909-7FD8-4FFF090ED35F}" dt="2024-04-11T15:06:00.083" v="7" actId="20577"/>
          <ac:spMkLst>
            <pc:docMk/>
            <pc:sldMk cId="3937156697" sldId="808"/>
            <ac:spMk id="2" creationId="{68F9A8CF-38DF-43F3-A3E9-10D292CD85CE}"/>
          </ac:spMkLst>
        </pc:spChg>
      </pc:sldChg>
      <pc:sldChg chg="modSp">
        <pc:chgData name="Shelby Boydell" userId="S::shelby@makeitfable.com::734b18c6-b751-4525-9e5f-f9f9157da231" providerId="AD" clId="Web-{5CD7BDEA-488B-5909-7FD8-4FFF090ED35F}" dt="2024-04-11T15:04:52.817" v="5"/>
        <pc:sldMkLst>
          <pc:docMk/>
          <pc:sldMk cId="3747196633" sldId="825"/>
        </pc:sldMkLst>
        <pc:picChg chg="mod">
          <ac:chgData name="Shelby Boydell" userId="S::shelby@makeitfable.com::734b18c6-b751-4525-9e5f-f9f9157da231" providerId="AD" clId="Web-{5CD7BDEA-488B-5909-7FD8-4FFF090ED35F}" dt="2024-04-11T15:04:49.052" v="1"/>
          <ac:picMkLst>
            <pc:docMk/>
            <pc:sldMk cId="3747196633" sldId="825"/>
            <ac:picMk id="10" creationId="{F86D5A38-A02C-3305-D4ED-1C2B9A82AB23}"/>
          </ac:picMkLst>
        </pc:picChg>
        <pc:picChg chg="mod">
          <ac:chgData name="Shelby Boydell" userId="S::shelby@makeitfable.com::734b18c6-b751-4525-9e5f-f9f9157da231" providerId="AD" clId="Web-{5CD7BDEA-488B-5909-7FD8-4FFF090ED35F}" dt="2024-04-11T15:04:52.817" v="5"/>
          <ac:picMkLst>
            <pc:docMk/>
            <pc:sldMk cId="3747196633" sldId="825"/>
            <ac:picMk id="11" creationId="{3C32EA28-3DA5-52DB-D507-4FA83D9620FB}"/>
          </ac:picMkLst>
        </pc:picChg>
        <pc:picChg chg="mod">
          <ac:chgData name="Shelby Boydell" userId="S::shelby@makeitfable.com::734b18c6-b751-4525-9e5f-f9f9157da231" providerId="AD" clId="Web-{5CD7BDEA-488B-5909-7FD8-4FFF090ED35F}" dt="2024-04-11T15:04:50.583" v="3"/>
          <ac:picMkLst>
            <pc:docMk/>
            <pc:sldMk cId="3747196633" sldId="825"/>
            <ac:picMk id="12" creationId="{68793BD2-CC0C-BAB2-F5A9-C3DEAEFFEC13}"/>
          </ac:picMkLst>
        </pc:picChg>
      </pc:sldChg>
    </pc:docChg>
  </pc:docChgLst>
  <pc:docChgLst>
    <pc:chgData name="Shelby Boydell" userId="S::shelby@makeitfable.com::734b18c6-b751-4525-9e5f-f9f9157da231" providerId="AD" clId="Web-{EE2CF7D0-D023-C4D7-DBC3-798570A36E7C}"/>
    <pc:docChg chg="modSld">
      <pc:chgData name="Shelby Boydell" userId="S::shelby@makeitfable.com::734b18c6-b751-4525-9e5f-f9f9157da231" providerId="AD" clId="Web-{EE2CF7D0-D023-C4D7-DBC3-798570A36E7C}" dt="2024-04-11T15:14:15.126" v="14"/>
      <pc:docMkLst>
        <pc:docMk/>
      </pc:docMkLst>
      <pc:sldChg chg="modSp">
        <pc:chgData name="Shelby Boydell" userId="S::shelby@makeitfable.com::734b18c6-b751-4525-9e5f-f9f9157da231" providerId="AD" clId="Web-{EE2CF7D0-D023-C4D7-DBC3-798570A36E7C}" dt="2024-04-11T15:10:57.421" v="0"/>
        <pc:sldMkLst>
          <pc:docMk/>
          <pc:sldMk cId="1871903706" sldId="535"/>
        </pc:sldMkLst>
        <pc:picChg chg="ord">
          <ac:chgData name="Shelby Boydell" userId="S::shelby@makeitfable.com::734b18c6-b751-4525-9e5f-f9f9157da231" providerId="AD" clId="Web-{EE2CF7D0-D023-C4D7-DBC3-798570A36E7C}" dt="2024-04-11T15:10:57.421" v="0"/>
          <ac:picMkLst>
            <pc:docMk/>
            <pc:sldMk cId="1871903706" sldId="535"/>
            <ac:picMk id="1026" creationId="{9182B6C7-8AB8-5F6B-4A76-86040656739C}"/>
          </ac:picMkLst>
        </pc:picChg>
      </pc:sldChg>
      <pc:sldChg chg="delSp modSp">
        <pc:chgData name="Shelby Boydell" userId="S::shelby@makeitfable.com::734b18c6-b751-4525-9e5f-f9f9157da231" providerId="AD" clId="Web-{EE2CF7D0-D023-C4D7-DBC3-798570A36E7C}" dt="2024-04-11T15:11:22.109" v="3"/>
        <pc:sldMkLst>
          <pc:docMk/>
          <pc:sldMk cId="2066142693" sldId="796"/>
        </pc:sldMkLst>
        <pc:spChg chg="del mod modVis">
          <ac:chgData name="Shelby Boydell" userId="S::shelby@makeitfable.com::734b18c6-b751-4525-9e5f-f9f9157da231" providerId="AD" clId="Web-{EE2CF7D0-D023-C4D7-DBC3-798570A36E7C}" dt="2024-04-11T15:11:22.109" v="3"/>
          <ac:spMkLst>
            <pc:docMk/>
            <pc:sldMk cId="2066142693" sldId="796"/>
            <ac:spMk id="4" creationId="{2916395D-04AB-418D-62D3-4394485D0E0E}"/>
          </ac:spMkLst>
        </pc:spChg>
      </pc:sldChg>
      <pc:sldChg chg="delSp modSp">
        <pc:chgData name="Shelby Boydell" userId="S::shelby@makeitfable.com::734b18c6-b751-4525-9e5f-f9f9157da231" providerId="AD" clId="Web-{EE2CF7D0-D023-C4D7-DBC3-798570A36E7C}" dt="2024-04-11T15:11:42.734" v="5"/>
        <pc:sldMkLst>
          <pc:docMk/>
          <pc:sldMk cId="1963755551" sldId="822"/>
        </pc:sldMkLst>
        <pc:spChg chg="del mod modVis">
          <ac:chgData name="Shelby Boydell" userId="S::shelby@makeitfable.com::734b18c6-b751-4525-9e5f-f9f9157da231" providerId="AD" clId="Web-{EE2CF7D0-D023-C4D7-DBC3-798570A36E7C}" dt="2024-04-11T15:11:42.734" v="5"/>
          <ac:spMkLst>
            <pc:docMk/>
            <pc:sldMk cId="1963755551" sldId="822"/>
            <ac:spMk id="17" creationId="{EF5F4E8A-FC79-A2FF-75B6-9B88E6C7D19A}"/>
          </ac:spMkLst>
        </pc:spChg>
      </pc:sldChg>
      <pc:sldChg chg="delSp modSp">
        <pc:chgData name="Shelby Boydell" userId="S::shelby@makeitfable.com::734b18c6-b751-4525-9e5f-f9f9157da231" providerId="AD" clId="Web-{EE2CF7D0-D023-C4D7-DBC3-798570A36E7C}" dt="2024-04-11T15:13:49.422" v="10"/>
        <pc:sldMkLst>
          <pc:docMk/>
          <pc:sldMk cId="3747196633" sldId="825"/>
        </pc:sldMkLst>
        <pc:spChg chg="del mod modVis">
          <ac:chgData name="Shelby Boydell" userId="S::shelby@makeitfable.com::734b18c6-b751-4525-9e5f-f9f9157da231" providerId="AD" clId="Web-{EE2CF7D0-D023-C4D7-DBC3-798570A36E7C}" dt="2024-04-11T15:13:49.422" v="10"/>
          <ac:spMkLst>
            <pc:docMk/>
            <pc:sldMk cId="3747196633" sldId="825"/>
            <ac:spMk id="4" creationId="{2916395D-04AB-418D-62D3-4394485D0E0E}"/>
          </ac:spMkLst>
        </pc:spChg>
      </pc:sldChg>
      <pc:sldChg chg="delSp modSp">
        <pc:chgData name="Shelby Boydell" userId="S::shelby@makeitfable.com::734b18c6-b751-4525-9e5f-f9f9157da231" providerId="AD" clId="Web-{EE2CF7D0-D023-C4D7-DBC3-798570A36E7C}" dt="2024-04-11T15:13:47.626" v="9"/>
        <pc:sldMkLst>
          <pc:docMk/>
          <pc:sldMk cId="2980702363" sldId="831"/>
        </pc:sldMkLst>
        <pc:spChg chg="del mod modVis">
          <ac:chgData name="Shelby Boydell" userId="S::shelby@makeitfable.com::734b18c6-b751-4525-9e5f-f9f9157da231" providerId="AD" clId="Web-{EE2CF7D0-D023-C4D7-DBC3-798570A36E7C}" dt="2024-04-11T15:13:47.626" v="9"/>
          <ac:spMkLst>
            <pc:docMk/>
            <pc:sldMk cId="2980702363" sldId="831"/>
            <ac:spMk id="4" creationId="{2916395D-04AB-418D-62D3-4394485D0E0E}"/>
          </ac:spMkLst>
        </pc:spChg>
      </pc:sldChg>
      <pc:sldChg chg="delSp modSp">
        <pc:chgData name="Shelby Boydell" userId="S::shelby@makeitfable.com::734b18c6-b751-4525-9e5f-f9f9157da231" providerId="AD" clId="Web-{EE2CF7D0-D023-C4D7-DBC3-798570A36E7C}" dt="2024-04-11T15:13:53.047" v="11"/>
        <pc:sldMkLst>
          <pc:docMk/>
          <pc:sldMk cId="1763535088" sldId="833"/>
        </pc:sldMkLst>
        <pc:spChg chg="del mod modVis">
          <ac:chgData name="Shelby Boydell" userId="S::shelby@makeitfable.com::734b18c6-b751-4525-9e5f-f9f9157da231" providerId="AD" clId="Web-{EE2CF7D0-D023-C4D7-DBC3-798570A36E7C}" dt="2024-04-11T15:13:53.047" v="11"/>
          <ac:spMkLst>
            <pc:docMk/>
            <pc:sldMk cId="1763535088" sldId="833"/>
            <ac:spMk id="4" creationId="{2916395D-04AB-418D-62D3-4394485D0E0E}"/>
          </ac:spMkLst>
        </pc:spChg>
      </pc:sldChg>
      <pc:sldChg chg="delSp modSp">
        <pc:chgData name="Shelby Boydell" userId="S::shelby@makeitfable.com::734b18c6-b751-4525-9e5f-f9f9157da231" providerId="AD" clId="Web-{EE2CF7D0-D023-C4D7-DBC3-798570A36E7C}" dt="2024-04-11T15:14:15.126" v="14"/>
        <pc:sldMkLst>
          <pc:docMk/>
          <pc:sldMk cId="1802412944" sldId="835"/>
        </pc:sldMkLst>
        <pc:spChg chg="del mod modVis">
          <ac:chgData name="Shelby Boydell" userId="S::shelby@makeitfable.com::734b18c6-b751-4525-9e5f-f9f9157da231" providerId="AD" clId="Web-{EE2CF7D0-D023-C4D7-DBC3-798570A36E7C}" dt="2024-04-11T15:14:15.126" v="14"/>
          <ac:spMkLst>
            <pc:docMk/>
            <pc:sldMk cId="1802412944" sldId="835"/>
            <ac:spMk id="4" creationId="{2916395D-04AB-418D-62D3-4394485D0E0E}"/>
          </ac:spMkLst>
        </pc:spChg>
      </pc:sldChg>
    </pc:docChg>
  </pc:docChgLst>
  <pc:docChgLst>
    <pc:chgData name="Shelby Boydell" userId="S::shelby@makeitfable.com::734b18c6-b751-4525-9e5f-f9f9157da231" providerId="AD" clId="Web-{B490C2FF-8BD2-4B52-587D-F7994110EE76}"/>
    <pc:docChg chg="modSld">
      <pc:chgData name="Shelby Boydell" userId="S::shelby@makeitfable.com::734b18c6-b751-4525-9e5f-f9f9157da231" providerId="AD" clId="Web-{B490C2FF-8BD2-4B52-587D-F7994110EE76}" dt="2024-04-09T19:16:14.488" v="7"/>
      <pc:docMkLst>
        <pc:docMk/>
      </pc:docMkLst>
      <pc:sldChg chg="modSp">
        <pc:chgData name="Shelby Boydell" userId="S::shelby@makeitfable.com::734b18c6-b751-4525-9e5f-f9f9157da231" providerId="AD" clId="Web-{B490C2FF-8BD2-4B52-587D-F7994110EE76}" dt="2024-04-09T19:15:52.503" v="4"/>
        <pc:sldMkLst>
          <pc:docMk/>
          <pc:sldMk cId="1871903706" sldId="535"/>
        </pc:sldMkLst>
        <pc:spChg chg="mod">
          <ac:chgData name="Shelby Boydell" userId="S::shelby@makeitfable.com::734b18c6-b751-4525-9e5f-f9f9157da231" providerId="AD" clId="Web-{B490C2FF-8BD2-4B52-587D-F7994110EE76}" dt="2024-04-09T19:15:52.503" v="4"/>
          <ac:spMkLst>
            <pc:docMk/>
            <pc:sldMk cId="1871903706" sldId="535"/>
            <ac:spMk id="3" creationId="{D26852A4-56F4-C54F-0478-083FF52836AB}"/>
          </ac:spMkLst>
        </pc:spChg>
      </pc:sldChg>
      <pc:sldChg chg="addSp delSp modSp">
        <pc:chgData name="Shelby Boydell" userId="S::shelby@makeitfable.com::734b18c6-b751-4525-9e5f-f9f9157da231" providerId="AD" clId="Web-{B490C2FF-8BD2-4B52-587D-F7994110EE76}" dt="2024-04-09T19:15:38.222" v="3"/>
        <pc:sldMkLst>
          <pc:docMk/>
          <pc:sldMk cId="3167437206" sldId="774"/>
        </pc:sldMkLst>
        <pc:spChg chg="add del">
          <ac:chgData name="Shelby Boydell" userId="S::shelby@makeitfable.com::734b18c6-b751-4525-9e5f-f9f9157da231" providerId="AD" clId="Web-{B490C2FF-8BD2-4B52-587D-F7994110EE76}" dt="2024-04-09T19:13:18.641" v="1"/>
          <ac:spMkLst>
            <pc:docMk/>
            <pc:sldMk cId="3167437206" sldId="774"/>
            <ac:spMk id="2" creationId="{F2BC1EBE-536B-FED6-E67B-C0405976D628}"/>
          </ac:spMkLst>
        </pc:spChg>
        <pc:spChg chg="mod">
          <ac:chgData name="Shelby Boydell" userId="S::shelby@makeitfable.com::734b18c6-b751-4525-9e5f-f9f9157da231" providerId="AD" clId="Web-{B490C2FF-8BD2-4B52-587D-F7994110EE76}" dt="2024-04-09T19:15:38.222" v="3"/>
          <ac:spMkLst>
            <pc:docMk/>
            <pc:sldMk cId="3167437206" sldId="774"/>
            <ac:spMk id="5" creationId="{BCCAEB3F-6D4B-6D51-3A98-470DCC58B105}"/>
          </ac:spMkLst>
        </pc:spChg>
      </pc:sldChg>
      <pc:sldChg chg="modSp">
        <pc:chgData name="Shelby Boydell" userId="S::shelby@makeitfable.com::734b18c6-b751-4525-9e5f-f9f9157da231" providerId="AD" clId="Web-{B490C2FF-8BD2-4B52-587D-F7994110EE76}" dt="2024-04-09T19:14:14.298" v="2" actId="1076"/>
        <pc:sldMkLst>
          <pc:docMk/>
          <pc:sldMk cId="2066142693" sldId="796"/>
        </pc:sldMkLst>
        <pc:spChg chg="mod">
          <ac:chgData name="Shelby Boydell" userId="S::shelby@makeitfable.com::734b18c6-b751-4525-9e5f-f9f9157da231" providerId="AD" clId="Web-{B490C2FF-8BD2-4B52-587D-F7994110EE76}" dt="2024-04-09T19:14:14.298" v="2" actId="1076"/>
          <ac:spMkLst>
            <pc:docMk/>
            <pc:sldMk cId="2066142693" sldId="796"/>
            <ac:spMk id="13" creationId="{DA1598C5-E6E4-D65B-2A47-ED05DBE9854B}"/>
          </ac:spMkLst>
        </pc:spChg>
      </pc:sldChg>
      <pc:sldChg chg="modSp">
        <pc:chgData name="Shelby Boydell" userId="S::shelby@makeitfable.com::734b18c6-b751-4525-9e5f-f9f9157da231" providerId="AD" clId="Web-{B490C2FF-8BD2-4B52-587D-F7994110EE76}" dt="2024-04-09T19:16:10.488" v="6"/>
        <pc:sldMkLst>
          <pc:docMk/>
          <pc:sldMk cId="3747196633" sldId="825"/>
        </pc:sldMkLst>
        <pc:spChg chg="mod">
          <ac:chgData name="Shelby Boydell" userId="S::shelby@makeitfable.com::734b18c6-b751-4525-9e5f-f9f9157da231" providerId="AD" clId="Web-{B490C2FF-8BD2-4B52-587D-F7994110EE76}" dt="2024-04-09T19:16:10.488" v="6"/>
          <ac:spMkLst>
            <pc:docMk/>
            <pc:sldMk cId="3747196633" sldId="825"/>
            <ac:spMk id="7" creationId="{8BFA6BFB-16E0-F261-AB93-90FC1DCB81C1}"/>
          </ac:spMkLst>
        </pc:spChg>
      </pc:sldChg>
      <pc:sldChg chg="modSp">
        <pc:chgData name="Shelby Boydell" userId="S::shelby@makeitfable.com::734b18c6-b751-4525-9e5f-f9f9157da231" providerId="AD" clId="Web-{B490C2FF-8BD2-4B52-587D-F7994110EE76}" dt="2024-04-09T19:15:58.878" v="5"/>
        <pc:sldMkLst>
          <pc:docMk/>
          <pc:sldMk cId="2980702363" sldId="831"/>
        </pc:sldMkLst>
        <pc:spChg chg="mod">
          <ac:chgData name="Shelby Boydell" userId="S::shelby@makeitfable.com::734b18c6-b751-4525-9e5f-f9f9157da231" providerId="AD" clId="Web-{B490C2FF-8BD2-4B52-587D-F7994110EE76}" dt="2024-04-09T19:15:58.878" v="5"/>
          <ac:spMkLst>
            <pc:docMk/>
            <pc:sldMk cId="2980702363" sldId="831"/>
            <ac:spMk id="7" creationId="{8BFA6BFB-16E0-F261-AB93-90FC1DCB81C1}"/>
          </ac:spMkLst>
        </pc:spChg>
      </pc:sldChg>
      <pc:sldChg chg="modSp">
        <pc:chgData name="Shelby Boydell" userId="S::shelby@makeitfable.com::734b18c6-b751-4525-9e5f-f9f9157da231" providerId="AD" clId="Web-{B490C2FF-8BD2-4B52-587D-F7994110EE76}" dt="2024-04-09T19:16:14.488" v="7"/>
        <pc:sldMkLst>
          <pc:docMk/>
          <pc:sldMk cId="1763535088" sldId="833"/>
        </pc:sldMkLst>
        <pc:spChg chg="mod">
          <ac:chgData name="Shelby Boydell" userId="S::shelby@makeitfable.com::734b18c6-b751-4525-9e5f-f9f9157da231" providerId="AD" clId="Web-{B490C2FF-8BD2-4B52-587D-F7994110EE76}" dt="2024-04-09T19:16:14.488" v="7"/>
          <ac:spMkLst>
            <pc:docMk/>
            <pc:sldMk cId="1763535088" sldId="833"/>
            <ac:spMk id="7" creationId="{8BFA6BFB-16E0-F261-AB93-90FC1DCB81C1}"/>
          </ac:spMkLst>
        </pc:spChg>
      </pc:sldChg>
    </pc:docChg>
  </pc:docChgLst>
  <pc:docChgLst>
    <pc:chgData name="Shelby Boydell" userId="S::shelby@makeitfable.com::734b18c6-b751-4525-9e5f-f9f9157da231" providerId="AD" clId="Web-{D0A62C92-D6F0-E04E-D90C-8F322D14975D}"/>
    <pc:docChg chg="modSld">
      <pc:chgData name="Shelby Boydell" userId="S::shelby@makeitfable.com::734b18c6-b751-4525-9e5f-f9f9157da231" providerId="AD" clId="Web-{D0A62C92-D6F0-E04E-D90C-8F322D14975D}" dt="2024-04-09T18:45:58.261" v="116"/>
      <pc:docMkLst>
        <pc:docMk/>
      </pc:docMkLst>
      <pc:sldChg chg="modSp">
        <pc:chgData name="Shelby Boydell" userId="S::shelby@makeitfable.com::734b18c6-b751-4525-9e5f-f9f9157da231" providerId="AD" clId="Web-{D0A62C92-D6F0-E04E-D90C-8F322D14975D}" dt="2024-04-09T18:35:30.097" v="35"/>
        <pc:sldMkLst>
          <pc:docMk/>
          <pc:sldMk cId="1755831118" sldId="329"/>
        </pc:sldMkLst>
        <pc:spChg chg="mod modVis">
          <ac:chgData name="Shelby Boydell" userId="S::shelby@makeitfable.com::734b18c6-b751-4525-9e5f-f9f9157da231" providerId="AD" clId="Web-{D0A62C92-D6F0-E04E-D90C-8F322D14975D}" dt="2024-04-09T18:35:30.097" v="35"/>
          <ac:spMkLst>
            <pc:docMk/>
            <pc:sldMk cId="1755831118" sldId="329"/>
            <ac:spMk id="3" creationId="{7DF0314B-8795-F644-8285-20328229F632}"/>
          </ac:spMkLst>
        </pc:spChg>
      </pc:sldChg>
      <pc:sldChg chg="modSp">
        <pc:chgData name="Shelby Boydell" userId="S::shelby@makeitfable.com::734b18c6-b751-4525-9e5f-f9f9157da231" providerId="AD" clId="Web-{D0A62C92-D6F0-E04E-D90C-8F322D14975D}" dt="2024-04-09T18:38:22.834" v="49"/>
        <pc:sldMkLst>
          <pc:docMk/>
          <pc:sldMk cId="1871903706" sldId="535"/>
        </pc:sldMkLst>
        <pc:picChg chg="mod">
          <ac:chgData name="Shelby Boydell" userId="S::shelby@makeitfable.com::734b18c6-b751-4525-9e5f-f9f9157da231" providerId="AD" clId="Web-{D0A62C92-D6F0-E04E-D90C-8F322D14975D}" dt="2024-04-09T18:38:12.943" v="39"/>
          <ac:picMkLst>
            <pc:docMk/>
            <pc:sldMk cId="1871903706" sldId="535"/>
            <ac:picMk id="1026" creationId="{9182B6C7-8AB8-5F6B-4A76-86040656739C}"/>
          </ac:picMkLst>
        </pc:picChg>
        <pc:picChg chg="mod">
          <ac:chgData name="Shelby Boydell" userId="S::shelby@makeitfable.com::734b18c6-b751-4525-9e5f-f9f9157da231" providerId="AD" clId="Web-{D0A62C92-D6F0-E04E-D90C-8F322D14975D}" dt="2024-04-09T18:38:16.771" v="41"/>
          <ac:picMkLst>
            <pc:docMk/>
            <pc:sldMk cId="1871903706" sldId="535"/>
            <ac:picMk id="1028" creationId="{C182DF23-AA8A-0511-FAB7-ED69E4B20048}"/>
          </ac:picMkLst>
        </pc:picChg>
        <pc:picChg chg="mod">
          <ac:chgData name="Shelby Boydell" userId="S::shelby@makeitfable.com::734b18c6-b751-4525-9e5f-f9f9157da231" providerId="AD" clId="Web-{D0A62C92-D6F0-E04E-D90C-8F322D14975D}" dt="2024-04-09T18:38:18.334" v="43"/>
          <ac:picMkLst>
            <pc:docMk/>
            <pc:sldMk cId="1871903706" sldId="535"/>
            <ac:picMk id="1029" creationId="{F3163FD9-87B7-4E6D-D5D6-C48CE1A6120E}"/>
          </ac:picMkLst>
        </pc:picChg>
        <pc:picChg chg="mod">
          <ac:chgData name="Shelby Boydell" userId="S::shelby@makeitfable.com::734b18c6-b751-4525-9e5f-f9f9157da231" providerId="AD" clId="Web-{D0A62C92-D6F0-E04E-D90C-8F322D14975D}" dt="2024-04-09T18:38:20.084" v="45"/>
          <ac:picMkLst>
            <pc:docMk/>
            <pc:sldMk cId="1871903706" sldId="535"/>
            <ac:picMk id="1030" creationId="{417800A6-66CA-DFF6-BD6A-1F2EE2CE2E5A}"/>
          </ac:picMkLst>
        </pc:picChg>
        <pc:picChg chg="mod">
          <ac:chgData name="Shelby Boydell" userId="S::shelby@makeitfable.com::734b18c6-b751-4525-9e5f-f9f9157da231" providerId="AD" clId="Web-{D0A62C92-D6F0-E04E-D90C-8F322D14975D}" dt="2024-04-09T18:38:21.334" v="47"/>
          <ac:picMkLst>
            <pc:docMk/>
            <pc:sldMk cId="1871903706" sldId="535"/>
            <ac:picMk id="1031" creationId="{03A02520-6CB8-A8D2-05EB-967E3BF6896B}"/>
          </ac:picMkLst>
        </pc:picChg>
        <pc:picChg chg="mod">
          <ac:chgData name="Shelby Boydell" userId="S::shelby@makeitfable.com::734b18c6-b751-4525-9e5f-f9f9157da231" providerId="AD" clId="Web-{D0A62C92-D6F0-E04E-D90C-8F322D14975D}" dt="2024-04-09T18:38:22.834" v="49"/>
          <ac:picMkLst>
            <pc:docMk/>
            <pc:sldMk cId="1871903706" sldId="535"/>
            <ac:picMk id="1032" creationId="{FC5F3D0F-BB38-384F-6DD0-CA8F9AFEE7A9}"/>
          </ac:picMkLst>
        </pc:picChg>
      </pc:sldChg>
      <pc:sldChg chg="modSp">
        <pc:chgData name="Shelby Boydell" userId="S::shelby@makeitfable.com::734b18c6-b751-4525-9e5f-f9f9157da231" providerId="AD" clId="Web-{D0A62C92-D6F0-E04E-D90C-8F322D14975D}" dt="2024-04-09T18:44:57.323" v="90"/>
        <pc:sldMkLst>
          <pc:docMk/>
          <pc:sldMk cId="3167437206" sldId="774"/>
        </pc:sldMkLst>
        <pc:spChg chg="mod">
          <ac:chgData name="Shelby Boydell" userId="S::shelby@makeitfable.com::734b18c6-b751-4525-9e5f-f9f9157da231" providerId="AD" clId="Web-{D0A62C92-D6F0-E04E-D90C-8F322D14975D}" dt="2024-04-09T18:23:57.574" v="16" actId="20577"/>
          <ac:spMkLst>
            <pc:docMk/>
            <pc:sldMk cId="3167437206" sldId="774"/>
            <ac:spMk id="3" creationId="{ED5351DD-C7EB-B281-1811-4602C3CBE425}"/>
          </ac:spMkLst>
        </pc:spChg>
        <pc:spChg chg="mod modVis">
          <ac:chgData name="Shelby Boydell" userId="S::shelby@makeitfable.com::734b18c6-b751-4525-9e5f-f9f9157da231" providerId="AD" clId="Web-{D0A62C92-D6F0-E04E-D90C-8F322D14975D}" dt="2024-04-09T18:35:43.988" v="36"/>
          <ac:spMkLst>
            <pc:docMk/>
            <pc:sldMk cId="3167437206" sldId="774"/>
            <ac:spMk id="4" creationId="{2916395D-04AB-418D-62D3-4394485D0E0E}"/>
          </ac:spMkLst>
        </pc:spChg>
        <pc:picChg chg="mod">
          <ac:chgData name="Shelby Boydell" userId="S::shelby@makeitfable.com::734b18c6-b751-4525-9e5f-f9f9157da231" providerId="AD" clId="Web-{D0A62C92-D6F0-E04E-D90C-8F322D14975D}" dt="2024-04-09T18:44:57.323" v="90"/>
          <ac:picMkLst>
            <pc:docMk/>
            <pc:sldMk cId="3167437206" sldId="774"/>
            <ac:picMk id="6" creationId="{4B64F15F-4909-7C2B-975C-87FC7B01F7ED}"/>
          </ac:picMkLst>
        </pc:picChg>
      </pc:sldChg>
      <pc:sldChg chg="modSp">
        <pc:chgData name="Shelby Boydell" userId="S::shelby@makeitfable.com::734b18c6-b751-4525-9e5f-f9f9157da231" providerId="AD" clId="Web-{D0A62C92-D6F0-E04E-D90C-8F322D14975D}" dt="2024-04-09T18:45:58.261" v="116"/>
        <pc:sldMkLst>
          <pc:docMk/>
          <pc:sldMk cId="2066142693" sldId="796"/>
        </pc:sldMkLst>
        <pc:spChg chg="mod modVis">
          <ac:chgData name="Shelby Boydell" userId="S::shelby@makeitfable.com::734b18c6-b751-4525-9e5f-f9f9157da231" providerId="AD" clId="Web-{D0A62C92-D6F0-E04E-D90C-8F322D14975D}" dt="2024-04-09T18:36:04.176" v="37"/>
          <ac:spMkLst>
            <pc:docMk/>
            <pc:sldMk cId="2066142693" sldId="796"/>
            <ac:spMk id="4" creationId="{2916395D-04AB-418D-62D3-4394485D0E0E}"/>
          </ac:spMkLst>
        </pc:spChg>
        <pc:picChg chg="mod">
          <ac:chgData name="Shelby Boydell" userId="S::shelby@makeitfable.com::734b18c6-b751-4525-9e5f-f9f9157da231" providerId="AD" clId="Web-{D0A62C92-D6F0-E04E-D90C-8F322D14975D}" dt="2024-04-09T18:45:58.261" v="116"/>
          <ac:picMkLst>
            <pc:docMk/>
            <pc:sldMk cId="2066142693" sldId="796"/>
            <ac:picMk id="3" creationId="{1F2B93EE-3ACA-4354-F54A-3875D03700DA}"/>
          </ac:picMkLst>
        </pc:picChg>
      </pc:sldChg>
      <pc:sldChg chg="modSp">
        <pc:chgData name="Shelby Boydell" userId="S::shelby@makeitfable.com::734b18c6-b751-4525-9e5f-f9f9157da231" providerId="AD" clId="Web-{D0A62C92-D6F0-E04E-D90C-8F322D14975D}" dt="2024-04-09T18:45:38.808" v="115"/>
        <pc:sldMkLst>
          <pc:docMk/>
          <pc:sldMk cId="1963755551" sldId="822"/>
        </pc:sldMkLst>
        <pc:picChg chg="mod">
          <ac:chgData name="Shelby Boydell" userId="S::shelby@makeitfable.com::734b18c6-b751-4525-9e5f-f9f9157da231" providerId="AD" clId="Web-{D0A62C92-D6F0-E04E-D90C-8F322D14975D}" dt="2024-04-09T18:45:38.808" v="115"/>
          <ac:picMkLst>
            <pc:docMk/>
            <pc:sldMk cId="1963755551" sldId="822"/>
            <ac:picMk id="15" creationId="{0BD9D9A7-86D3-44F8-7A81-8852D0C50611}"/>
          </ac:picMkLst>
        </pc:picChg>
        <pc:picChg chg="mod">
          <ac:chgData name="Shelby Boydell" userId="S::shelby@makeitfable.com::734b18c6-b751-4525-9e5f-f9f9157da231" providerId="AD" clId="Web-{D0A62C92-D6F0-E04E-D90C-8F322D14975D}" dt="2024-04-09T18:45:33.448" v="111"/>
          <ac:picMkLst>
            <pc:docMk/>
            <pc:sldMk cId="1963755551" sldId="822"/>
            <ac:picMk id="16" creationId="{A198E12B-4584-2274-D466-8939DB57F179}"/>
          </ac:picMkLst>
        </pc:picChg>
        <pc:picChg chg="mod">
          <ac:chgData name="Shelby Boydell" userId="S::shelby@makeitfable.com::734b18c6-b751-4525-9e5f-f9f9157da231" providerId="AD" clId="Web-{D0A62C92-D6F0-E04E-D90C-8F322D14975D}" dt="2024-04-09T18:45:36.120" v="113"/>
          <ac:picMkLst>
            <pc:docMk/>
            <pc:sldMk cId="1963755551" sldId="822"/>
            <ac:picMk id="19" creationId="{5FB2FE01-7691-6830-0114-C6C81AB4102B}"/>
          </ac:picMkLst>
        </pc:picChg>
      </pc:sldChg>
      <pc:sldChg chg="modSp">
        <pc:chgData name="Shelby Boydell" userId="S::shelby@makeitfable.com::734b18c6-b751-4525-9e5f-f9f9157da231" providerId="AD" clId="Web-{D0A62C92-D6F0-E04E-D90C-8F322D14975D}" dt="2024-04-09T18:45:30.683" v="109"/>
        <pc:sldMkLst>
          <pc:docMk/>
          <pc:sldMk cId="30755333" sldId="823"/>
        </pc:sldMkLst>
        <pc:picChg chg="mod">
          <ac:chgData name="Shelby Boydell" userId="S::shelby@makeitfable.com::734b18c6-b751-4525-9e5f-f9f9157da231" providerId="AD" clId="Web-{D0A62C92-D6F0-E04E-D90C-8F322D14975D}" dt="2024-04-09T18:45:30.683" v="109"/>
          <ac:picMkLst>
            <pc:docMk/>
            <pc:sldMk cId="30755333" sldId="823"/>
            <ac:picMk id="15" creationId="{0BD9D9A7-86D3-44F8-7A81-8852D0C50611}"/>
          </ac:picMkLst>
        </pc:picChg>
        <pc:picChg chg="mod">
          <ac:chgData name="Shelby Boydell" userId="S::shelby@makeitfable.com::734b18c6-b751-4525-9e5f-f9f9157da231" providerId="AD" clId="Web-{D0A62C92-D6F0-E04E-D90C-8F322D14975D}" dt="2024-04-09T18:45:25.417" v="105"/>
          <ac:picMkLst>
            <pc:docMk/>
            <pc:sldMk cId="30755333" sldId="823"/>
            <ac:picMk id="16" creationId="{A198E12B-4584-2274-D466-8939DB57F179}"/>
          </ac:picMkLst>
        </pc:picChg>
        <pc:picChg chg="mod">
          <ac:chgData name="Shelby Boydell" userId="S::shelby@makeitfable.com::734b18c6-b751-4525-9e5f-f9f9157da231" providerId="AD" clId="Web-{D0A62C92-D6F0-E04E-D90C-8F322D14975D}" dt="2024-04-09T18:45:28.073" v="107"/>
          <ac:picMkLst>
            <pc:docMk/>
            <pc:sldMk cId="30755333" sldId="823"/>
            <ac:picMk id="19" creationId="{5FB2FE01-7691-6830-0114-C6C81AB4102B}"/>
          </ac:picMkLst>
        </pc:picChg>
      </pc:sldChg>
      <pc:sldChg chg="modSp">
        <pc:chgData name="Shelby Boydell" userId="S::shelby@makeitfable.com::734b18c6-b751-4525-9e5f-f9f9157da231" providerId="AD" clId="Web-{D0A62C92-D6F0-E04E-D90C-8F322D14975D}" dt="2024-04-09T18:45:22.511" v="103"/>
        <pc:sldMkLst>
          <pc:docMk/>
          <pc:sldMk cId="3747196633" sldId="825"/>
        </pc:sldMkLst>
        <pc:picChg chg="mod">
          <ac:chgData name="Shelby Boydell" userId="S::shelby@makeitfable.com::734b18c6-b751-4525-9e5f-f9f9157da231" providerId="AD" clId="Web-{D0A62C92-D6F0-E04E-D90C-8F322D14975D}" dt="2024-04-09T18:45:22.511" v="103"/>
          <ac:picMkLst>
            <pc:docMk/>
            <pc:sldMk cId="3747196633" sldId="825"/>
            <ac:picMk id="10" creationId="{F86D5A38-A02C-3305-D4ED-1C2B9A82AB23}"/>
          </ac:picMkLst>
        </pc:picChg>
        <pc:picChg chg="mod">
          <ac:chgData name="Shelby Boydell" userId="S::shelby@makeitfable.com::734b18c6-b751-4525-9e5f-f9f9157da231" providerId="AD" clId="Web-{D0A62C92-D6F0-E04E-D90C-8F322D14975D}" dt="2024-04-09T18:45:17.323" v="99"/>
          <ac:picMkLst>
            <pc:docMk/>
            <pc:sldMk cId="3747196633" sldId="825"/>
            <ac:picMk id="11" creationId="{3C32EA28-3DA5-52DB-D507-4FA83D9620FB}"/>
          </ac:picMkLst>
        </pc:picChg>
        <pc:picChg chg="mod">
          <ac:chgData name="Shelby Boydell" userId="S::shelby@makeitfable.com::734b18c6-b751-4525-9e5f-f9f9157da231" providerId="AD" clId="Web-{D0A62C92-D6F0-E04E-D90C-8F322D14975D}" dt="2024-04-09T18:45:19.948" v="101"/>
          <ac:picMkLst>
            <pc:docMk/>
            <pc:sldMk cId="3747196633" sldId="825"/>
            <ac:picMk id="12" creationId="{68793BD2-CC0C-BAB2-F5A9-C3DEAEFFEC13}"/>
          </ac:picMkLst>
        </pc:picChg>
      </pc:sldChg>
      <pc:sldChg chg="addSp delSp modSp">
        <pc:chgData name="Shelby Boydell" userId="S::shelby@makeitfable.com::734b18c6-b751-4525-9e5f-f9f9157da231" providerId="AD" clId="Web-{D0A62C92-D6F0-E04E-D90C-8F322D14975D}" dt="2024-04-09T18:45:06.198" v="94"/>
        <pc:sldMkLst>
          <pc:docMk/>
          <pc:sldMk cId="1763535088" sldId="833"/>
        </pc:sldMkLst>
        <pc:spChg chg="mod topLvl">
          <ac:chgData name="Shelby Boydell" userId="S::shelby@makeitfable.com::734b18c6-b751-4525-9e5f-f9f9157da231" providerId="AD" clId="Web-{D0A62C92-D6F0-E04E-D90C-8F322D14975D}" dt="2024-04-09T18:27:48.467" v="31"/>
          <ac:spMkLst>
            <pc:docMk/>
            <pc:sldMk cId="1763535088" sldId="833"/>
            <ac:spMk id="16" creationId="{A3B5FB7D-0B79-6B84-CDB5-2624117A919F}"/>
          </ac:spMkLst>
        </pc:spChg>
        <pc:spChg chg="mod topLvl">
          <ac:chgData name="Shelby Boydell" userId="S::shelby@makeitfable.com::734b18c6-b751-4525-9e5f-f9f9157da231" providerId="AD" clId="Web-{D0A62C92-D6F0-E04E-D90C-8F322D14975D}" dt="2024-04-09T18:27:43.233" v="29"/>
          <ac:spMkLst>
            <pc:docMk/>
            <pc:sldMk cId="1763535088" sldId="833"/>
            <ac:spMk id="17" creationId="{AD8B2798-0A36-849E-CDFD-E175338F7511}"/>
          </ac:spMkLst>
        </pc:spChg>
        <pc:spChg chg="mod topLvl">
          <ac:chgData name="Shelby Boydell" userId="S::shelby@makeitfable.com::734b18c6-b751-4525-9e5f-f9f9157da231" providerId="AD" clId="Web-{D0A62C92-D6F0-E04E-D90C-8F322D14975D}" dt="2024-04-09T18:45:06.198" v="94"/>
          <ac:spMkLst>
            <pc:docMk/>
            <pc:sldMk cId="1763535088" sldId="833"/>
            <ac:spMk id="18" creationId="{97CD2F98-E164-F7E4-B5C8-8D4EC1D0F4C1}"/>
          </ac:spMkLst>
        </pc:spChg>
        <pc:grpChg chg="del">
          <ac:chgData name="Shelby Boydell" userId="S::shelby@makeitfable.com::734b18c6-b751-4525-9e5f-f9f9157da231" providerId="AD" clId="Web-{D0A62C92-D6F0-E04E-D90C-8F322D14975D}" dt="2024-04-09T18:26:42.638" v="17"/>
          <ac:grpSpMkLst>
            <pc:docMk/>
            <pc:sldMk cId="1763535088" sldId="833"/>
            <ac:grpSpMk id="2" creationId="{34F49FB1-5529-A3C5-8021-A48435846973}"/>
          </ac:grpSpMkLst>
        </pc:grpChg>
        <pc:grpChg chg="add mod">
          <ac:chgData name="Shelby Boydell" userId="S::shelby@makeitfable.com::734b18c6-b751-4525-9e5f-f9f9157da231" providerId="AD" clId="Web-{D0A62C92-D6F0-E04E-D90C-8F322D14975D}" dt="2024-04-09T18:44:53.916" v="88"/>
          <ac:grpSpMkLst>
            <pc:docMk/>
            <pc:sldMk cId="1763535088" sldId="833"/>
            <ac:grpSpMk id="3" creationId="{85DA05CE-0EA5-1863-CA8A-3ED033DE979B}"/>
          </ac:grpSpMkLst>
        </pc:grpChg>
      </pc:sldChg>
      <pc:sldChg chg="modSp">
        <pc:chgData name="Shelby Boydell" userId="S::shelby@makeitfable.com::734b18c6-b751-4525-9e5f-f9f9157da231" providerId="AD" clId="Web-{D0A62C92-D6F0-E04E-D90C-8F322D14975D}" dt="2024-04-09T18:44:59.979" v="92"/>
        <pc:sldMkLst>
          <pc:docMk/>
          <pc:sldMk cId="1802412944" sldId="835"/>
        </pc:sldMkLst>
        <pc:picChg chg="mod">
          <ac:chgData name="Shelby Boydell" userId="S::shelby@makeitfable.com::734b18c6-b751-4525-9e5f-f9f9157da231" providerId="AD" clId="Web-{D0A62C92-D6F0-E04E-D90C-8F322D14975D}" dt="2024-04-09T18:44:59.979" v="92"/>
          <ac:picMkLst>
            <pc:docMk/>
            <pc:sldMk cId="1802412944" sldId="835"/>
            <ac:picMk id="3" creationId="{1F2B93EE-3ACA-4354-F54A-3875D03700DA}"/>
          </ac:picMkLst>
        </pc:picChg>
      </pc:sldChg>
    </pc:docChg>
  </pc:docChgLst>
  <pc:docChgLst>
    <pc:chgData name="Shelby Boydell" userId="S::shelby@makeitfable.com::734b18c6-b751-4525-9e5f-f9f9157da231" providerId="AD" clId="Web-{84A4BFDF-94E5-92F6-3957-3B8767EE259D}"/>
    <pc:docChg chg="modSld">
      <pc:chgData name="Shelby Boydell" userId="S::shelby@makeitfable.com::734b18c6-b751-4525-9e5f-f9f9157da231" providerId="AD" clId="Web-{84A4BFDF-94E5-92F6-3957-3B8767EE259D}" dt="2024-04-11T15:08:05.531" v="4" actId="1076"/>
      <pc:docMkLst>
        <pc:docMk/>
      </pc:docMkLst>
      <pc:sldChg chg="modSp">
        <pc:chgData name="Shelby Boydell" userId="S::shelby@makeitfable.com::734b18c6-b751-4525-9e5f-f9f9157da231" providerId="AD" clId="Web-{84A4BFDF-94E5-92F6-3957-3B8767EE259D}" dt="2024-04-11T15:07:36.452" v="0" actId="1076"/>
        <pc:sldMkLst>
          <pc:docMk/>
          <pc:sldMk cId="1963755551" sldId="822"/>
        </pc:sldMkLst>
        <pc:spChg chg="mod">
          <ac:chgData name="Shelby Boydell" userId="S::shelby@makeitfable.com::734b18c6-b751-4525-9e5f-f9f9157da231" providerId="AD" clId="Web-{84A4BFDF-94E5-92F6-3957-3B8767EE259D}" dt="2024-04-11T15:07:36.452" v="0" actId="1076"/>
          <ac:spMkLst>
            <pc:docMk/>
            <pc:sldMk cId="1963755551" sldId="822"/>
            <ac:spMk id="13" creationId="{DA1598C5-E6E4-D65B-2A47-ED05DBE9854B}"/>
          </ac:spMkLst>
        </pc:spChg>
      </pc:sldChg>
      <pc:sldChg chg="modSp">
        <pc:chgData name="Shelby Boydell" userId="S::shelby@makeitfable.com::734b18c6-b751-4525-9e5f-f9f9157da231" providerId="AD" clId="Web-{84A4BFDF-94E5-92F6-3957-3B8767EE259D}" dt="2024-04-11T15:07:43.015" v="1" actId="1076"/>
        <pc:sldMkLst>
          <pc:docMk/>
          <pc:sldMk cId="30755333" sldId="823"/>
        </pc:sldMkLst>
        <pc:spChg chg="mod">
          <ac:chgData name="Shelby Boydell" userId="S::shelby@makeitfable.com::734b18c6-b751-4525-9e5f-f9f9157da231" providerId="AD" clId="Web-{84A4BFDF-94E5-92F6-3957-3B8767EE259D}" dt="2024-04-11T15:07:43.015" v="1" actId="1076"/>
          <ac:spMkLst>
            <pc:docMk/>
            <pc:sldMk cId="30755333" sldId="823"/>
            <ac:spMk id="13" creationId="{DA1598C5-E6E4-D65B-2A47-ED05DBE9854B}"/>
          </ac:spMkLst>
        </pc:spChg>
      </pc:sldChg>
      <pc:sldChg chg="modSp">
        <pc:chgData name="Shelby Boydell" userId="S::shelby@makeitfable.com::734b18c6-b751-4525-9e5f-f9f9157da231" providerId="AD" clId="Web-{84A4BFDF-94E5-92F6-3957-3B8767EE259D}" dt="2024-04-11T15:08:00.500" v="3" actId="1076"/>
        <pc:sldMkLst>
          <pc:docMk/>
          <pc:sldMk cId="3747196633" sldId="825"/>
        </pc:sldMkLst>
        <pc:spChg chg="mod">
          <ac:chgData name="Shelby Boydell" userId="S::shelby@makeitfable.com::734b18c6-b751-4525-9e5f-f9f9157da231" providerId="AD" clId="Web-{84A4BFDF-94E5-92F6-3957-3B8767EE259D}" dt="2024-04-11T15:08:00.500" v="3" actId="1076"/>
          <ac:spMkLst>
            <pc:docMk/>
            <pc:sldMk cId="3747196633" sldId="825"/>
            <ac:spMk id="7" creationId="{8BFA6BFB-16E0-F261-AB93-90FC1DCB81C1}"/>
          </ac:spMkLst>
        </pc:spChg>
      </pc:sldChg>
      <pc:sldChg chg="modSp">
        <pc:chgData name="Shelby Boydell" userId="S::shelby@makeitfable.com::734b18c6-b751-4525-9e5f-f9f9157da231" providerId="AD" clId="Web-{84A4BFDF-94E5-92F6-3957-3B8767EE259D}" dt="2024-04-11T15:07:49.327" v="2" actId="1076"/>
        <pc:sldMkLst>
          <pc:docMk/>
          <pc:sldMk cId="2980702363" sldId="831"/>
        </pc:sldMkLst>
        <pc:spChg chg="mod">
          <ac:chgData name="Shelby Boydell" userId="S::shelby@makeitfable.com::734b18c6-b751-4525-9e5f-f9f9157da231" providerId="AD" clId="Web-{84A4BFDF-94E5-92F6-3957-3B8767EE259D}" dt="2024-04-11T15:07:49.327" v="2" actId="1076"/>
          <ac:spMkLst>
            <pc:docMk/>
            <pc:sldMk cId="2980702363" sldId="831"/>
            <ac:spMk id="7" creationId="{8BFA6BFB-16E0-F261-AB93-90FC1DCB81C1}"/>
          </ac:spMkLst>
        </pc:spChg>
      </pc:sldChg>
      <pc:sldChg chg="modSp">
        <pc:chgData name="Shelby Boydell" userId="S::shelby@makeitfable.com::734b18c6-b751-4525-9e5f-f9f9157da231" providerId="AD" clId="Web-{84A4BFDF-94E5-92F6-3957-3B8767EE259D}" dt="2024-04-11T15:08:05.531" v="4" actId="1076"/>
        <pc:sldMkLst>
          <pc:docMk/>
          <pc:sldMk cId="1763535088" sldId="833"/>
        </pc:sldMkLst>
        <pc:spChg chg="mod">
          <ac:chgData name="Shelby Boydell" userId="S::shelby@makeitfable.com::734b18c6-b751-4525-9e5f-f9f9157da231" providerId="AD" clId="Web-{84A4BFDF-94E5-92F6-3957-3B8767EE259D}" dt="2024-04-11T15:08:05.531" v="4" actId="1076"/>
          <ac:spMkLst>
            <pc:docMk/>
            <pc:sldMk cId="1763535088" sldId="833"/>
            <ac:spMk id="7" creationId="{8BFA6BFB-16E0-F261-AB93-90FC1DCB81C1}"/>
          </ac:spMkLst>
        </pc:spChg>
      </pc:sldChg>
    </pc:docChg>
  </pc:docChgLst>
  <pc:docChgLst>
    <pc:chgData name="Shelby Boydell" userId="S::shelby@makeitfable.com::734b18c6-b751-4525-9e5f-f9f9157da231" providerId="AD" clId="Web-{8CBFB0DC-4A76-2315-094B-49D25CF9EBC2}"/>
    <pc:docChg chg="modSld">
      <pc:chgData name="Shelby Boydell" userId="S::shelby@makeitfable.com::734b18c6-b751-4525-9e5f-f9f9157da231" providerId="AD" clId="Web-{8CBFB0DC-4A76-2315-094B-49D25CF9EBC2}" dt="2024-04-09T19:17:34.237" v="1"/>
      <pc:docMkLst>
        <pc:docMk/>
      </pc:docMkLst>
      <pc:sldChg chg="modSp">
        <pc:chgData name="Shelby Boydell" userId="S::shelby@makeitfable.com::734b18c6-b751-4525-9e5f-f9f9157da231" providerId="AD" clId="Web-{8CBFB0DC-4A76-2315-094B-49D25CF9EBC2}" dt="2024-04-09T19:17:34.237" v="1"/>
        <pc:sldMkLst>
          <pc:docMk/>
          <pc:sldMk cId="3167437206" sldId="774"/>
        </pc:sldMkLst>
        <pc:spChg chg="mod modVis">
          <ac:chgData name="Shelby Boydell" userId="S::shelby@makeitfable.com::734b18c6-b751-4525-9e5f-f9f9157da231" providerId="AD" clId="Web-{8CBFB0DC-4A76-2315-094B-49D25CF9EBC2}" dt="2024-04-09T19:17:34.237" v="1"/>
          <ac:spMkLst>
            <pc:docMk/>
            <pc:sldMk cId="3167437206" sldId="774"/>
            <ac:spMk id="4" creationId="{2916395D-04AB-418D-62D3-4394485D0E0E}"/>
          </ac:spMkLst>
        </pc:spChg>
      </pc:sldChg>
    </pc:docChg>
  </pc:docChgLst>
  <pc:docChgLst>
    <pc:chgData name="Shelby Boydell" userId="S::shelby@makeitfable.com::734b18c6-b751-4525-9e5f-f9f9157da231" providerId="AD" clId="Web-{A0F5DC4D-1A58-299B-F9E1-188B14A6327D}"/>
    <pc:docChg chg="modSld">
      <pc:chgData name="Shelby Boydell" userId="S::shelby@makeitfable.com::734b18c6-b751-4525-9e5f-f9f9157da231" providerId="AD" clId="Web-{A0F5DC4D-1A58-299B-F9E1-188B14A6327D}" dt="2024-04-09T19:09:55.725" v="10"/>
      <pc:docMkLst>
        <pc:docMk/>
      </pc:docMkLst>
      <pc:sldChg chg="modSp">
        <pc:chgData name="Shelby Boydell" userId="S::shelby@makeitfable.com::734b18c6-b751-4525-9e5f-f9f9157da231" providerId="AD" clId="Web-{A0F5DC4D-1A58-299B-F9E1-188B14A6327D}" dt="2024-04-09T19:08:24.412" v="2"/>
        <pc:sldMkLst>
          <pc:docMk/>
          <pc:sldMk cId="3167437206" sldId="774"/>
        </pc:sldMkLst>
        <pc:spChg chg="mod modVis">
          <ac:chgData name="Shelby Boydell" userId="S::shelby@makeitfable.com::734b18c6-b751-4525-9e5f-f9f9157da231" providerId="AD" clId="Web-{A0F5DC4D-1A58-299B-F9E1-188B14A6327D}" dt="2024-04-09T19:08:24.412" v="2"/>
          <ac:spMkLst>
            <pc:docMk/>
            <pc:sldMk cId="3167437206" sldId="774"/>
            <ac:spMk id="4" creationId="{2916395D-04AB-418D-62D3-4394485D0E0E}"/>
          </ac:spMkLst>
        </pc:spChg>
      </pc:sldChg>
      <pc:sldChg chg="modSp">
        <pc:chgData name="Shelby Boydell" userId="S::shelby@makeitfable.com::734b18c6-b751-4525-9e5f-f9f9157da231" providerId="AD" clId="Web-{A0F5DC4D-1A58-299B-F9E1-188B14A6327D}" dt="2024-04-09T19:09:55.725" v="10"/>
        <pc:sldMkLst>
          <pc:docMk/>
          <pc:sldMk cId="1963755551" sldId="822"/>
        </pc:sldMkLst>
        <pc:spChg chg="mod">
          <ac:chgData name="Shelby Boydell" userId="S::shelby@makeitfable.com::734b18c6-b751-4525-9e5f-f9f9157da231" providerId="AD" clId="Web-{A0F5DC4D-1A58-299B-F9E1-188B14A6327D}" dt="2024-04-09T19:09:55.725" v="10"/>
          <ac:spMkLst>
            <pc:docMk/>
            <pc:sldMk cId="1963755551" sldId="822"/>
            <ac:spMk id="2" creationId="{666A14D1-5E7A-16FA-9C96-5D764EB12FCC}"/>
          </ac:spMkLst>
        </pc:spChg>
        <pc:spChg chg="mod">
          <ac:chgData name="Shelby Boydell" userId="S::shelby@makeitfable.com::734b18c6-b751-4525-9e5f-f9f9157da231" providerId="AD" clId="Web-{A0F5DC4D-1A58-299B-F9E1-188B14A6327D}" dt="2024-04-09T19:09:51.803" v="8"/>
          <ac:spMkLst>
            <pc:docMk/>
            <pc:sldMk cId="1963755551" sldId="822"/>
            <ac:spMk id="3" creationId="{56C37100-BF67-D883-0DA0-50E6A0A89430}"/>
          </ac:spMkLst>
        </pc:spChg>
        <pc:spChg chg="mod">
          <ac:chgData name="Shelby Boydell" userId="S::shelby@makeitfable.com::734b18c6-b751-4525-9e5f-f9f9157da231" providerId="AD" clId="Web-{A0F5DC4D-1A58-299B-F9E1-188B14A6327D}" dt="2024-04-09T19:09:47.788" v="6"/>
          <ac:spMkLst>
            <pc:docMk/>
            <pc:sldMk cId="1963755551" sldId="822"/>
            <ac:spMk id="8" creationId="{EA79CAB1-AF7D-824A-FA84-423819DF67CE}"/>
          </ac:spMkLst>
        </pc:spChg>
      </pc:sldChg>
      <pc:sldChg chg="modSp">
        <pc:chgData name="Shelby Boydell" userId="S::shelby@makeitfable.com::734b18c6-b751-4525-9e5f-f9f9157da231" providerId="AD" clId="Web-{A0F5DC4D-1A58-299B-F9E1-188B14A6327D}" dt="2024-04-09T19:09:30.631" v="4"/>
        <pc:sldMkLst>
          <pc:docMk/>
          <pc:sldMk cId="1802412944" sldId="835"/>
        </pc:sldMkLst>
        <pc:spChg chg="mod modVis">
          <ac:chgData name="Shelby Boydell" userId="S::shelby@makeitfable.com::734b18c6-b751-4525-9e5f-f9f9157da231" providerId="AD" clId="Web-{A0F5DC4D-1A58-299B-F9E1-188B14A6327D}" dt="2024-04-09T19:09:30.631" v="4"/>
          <ac:spMkLst>
            <pc:docMk/>
            <pc:sldMk cId="1802412944" sldId="835"/>
            <ac:spMk id="4" creationId="{2916395D-04AB-418D-62D3-4394485D0E0E}"/>
          </ac:spMkLst>
        </pc:spChg>
      </pc:sldChg>
    </pc:docChg>
  </pc:docChgLst>
  <pc:docChgLst>
    <pc:chgData name="Shelby Boydell" userId="734b18c6-b751-4525-9e5f-f9f9157da231" providerId="ADAL" clId="{74D18FE3-10D1-EA40-B0EC-838099932A80}"/>
    <pc:docChg chg="undo custSel modSld">
      <pc:chgData name="Shelby Boydell" userId="734b18c6-b751-4525-9e5f-f9f9157da231" providerId="ADAL" clId="{74D18FE3-10D1-EA40-B0EC-838099932A80}" dt="2024-04-11T14:47:55.539" v="19" actId="14429"/>
      <pc:docMkLst>
        <pc:docMk/>
      </pc:docMkLst>
      <pc:sldChg chg="modSp mod">
        <pc:chgData name="Shelby Boydell" userId="734b18c6-b751-4525-9e5f-f9f9157da231" providerId="ADAL" clId="{74D18FE3-10D1-EA40-B0EC-838099932A80}" dt="2024-04-11T14:39:32.720" v="6" actId="14430"/>
        <pc:sldMkLst>
          <pc:docMk/>
          <pc:sldMk cId="3167437206" sldId="774"/>
        </pc:sldMkLst>
        <pc:spChg chg="mod ord modVis">
          <ac:chgData name="Shelby Boydell" userId="734b18c6-b751-4525-9e5f-f9f9157da231" providerId="ADAL" clId="{74D18FE3-10D1-EA40-B0EC-838099932A80}" dt="2024-04-11T14:39:32.720" v="6" actId="14430"/>
          <ac:spMkLst>
            <pc:docMk/>
            <pc:sldMk cId="3167437206" sldId="774"/>
            <ac:spMk id="4" creationId="{2916395D-04AB-418D-62D3-4394485D0E0E}"/>
          </ac:spMkLst>
        </pc:spChg>
      </pc:sldChg>
      <pc:sldChg chg="addSp delSp modSp mod">
        <pc:chgData name="Shelby Boydell" userId="734b18c6-b751-4525-9e5f-f9f9157da231" providerId="ADAL" clId="{74D18FE3-10D1-EA40-B0EC-838099932A80}" dt="2024-04-11T14:44:42.452" v="10" actId="14429"/>
        <pc:sldMkLst>
          <pc:docMk/>
          <pc:sldMk cId="2066142693" sldId="796"/>
        </pc:sldMkLst>
        <pc:spChg chg="mod modVis">
          <ac:chgData name="Shelby Boydell" userId="734b18c6-b751-4525-9e5f-f9f9157da231" providerId="ADAL" clId="{74D18FE3-10D1-EA40-B0EC-838099932A80}" dt="2024-04-11T14:44:42.452" v="10" actId="14429"/>
          <ac:spMkLst>
            <pc:docMk/>
            <pc:sldMk cId="2066142693" sldId="796"/>
            <ac:spMk id="8" creationId="{EA79CAB1-AF7D-824A-FA84-423819DF67CE}"/>
          </ac:spMkLst>
        </pc:spChg>
        <pc:spChg chg="add del">
          <ac:chgData name="Shelby Boydell" userId="734b18c6-b751-4525-9e5f-f9f9157da231" providerId="ADAL" clId="{74D18FE3-10D1-EA40-B0EC-838099932A80}" dt="2024-04-11T14:44:22.446" v="8" actId="478"/>
          <ac:spMkLst>
            <pc:docMk/>
            <pc:sldMk cId="2066142693" sldId="796"/>
            <ac:spMk id="23" creationId="{89F0D9D2-031F-F981-AEA8-8A48783EC7EB}"/>
          </ac:spMkLst>
        </pc:spChg>
      </pc:sldChg>
      <pc:sldChg chg="modSp mod">
        <pc:chgData name="Shelby Boydell" userId="734b18c6-b751-4525-9e5f-f9f9157da231" providerId="ADAL" clId="{74D18FE3-10D1-EA40-B0EC-838099932A80}" dt="2024-04-11T14:46:04.465" v="17" actId="14429"/>
        <pc:sldMkLst>
          <pc:docMk/>
          <pc:sldMk cId="1963755551" sldId="822"/>
        </pc:sldMkLst>
        <pc:spChg chg="mod modVis">
          <ac:chgData name="Shelby Boydell" userId="734b18c6-b751-4525-9e5f-f9f9157da231" providerId="ADAL" clId="{74D18FE3-10D1-EA40-B0EC-838099932A80}" dt="2024-04-11T14:46:03.315" v="15" actId="14429"/>
          <ac:spMkLst>
            <pc:docMk/>
            <pc:sldMk cId="1963755551" sldId="822"/>
            <ac:spMk id="5" creationId="{7A07CAD0-2826-77A6-EBA6-A1D249811F9B}"/>
          </ac:spMkLst>
        </pc:spChg>
        <pc:spChg chg="mod modVis">
          <ac:chgData name="Shelby Boydell" userId="734b18c6-b751-4525-9e5f-f9f9157da231" providerId="ADAL" clId="{74D18FE3-10D1-EA40-B0EC-838099932A80}" dt="2024-04-11T14:45:41.189" v="13" actId="14430"/>
          <ac:spMkLst>
            <pc:docMk/>
            <pc:sldMk cId="1963755551" sldId="822"/>
            <ac:spMk id="17" creationId="{EF5F4E8A-FC79-A2FF-75B6-9B88E6C7D19A}"/>
          </ac:spMkLst>
        </pc:spChg>
        <pc:spChg chg="mod modVis">
          <ac:chgData name="Shelby Boydell" userId="734b18c6-b751-4525-9e5f-f9f9157da231" providerId="ADAL" clId="{74D18FE3-10D1-EA40-B0EC-838099932A80}" dt="2024-04-11T14:46:04.465" v="17" actId="14429"/>
          <ac:spMkLst>
            <pc:docMk/>
            <pc:sldMk cId="1963755551" sldId="822"/>
            <ac:spMk id="23" creationId="{89F0D9D2-031F-F981-AEA8-8A48783EC7EB}"/>
          </ac:spMkLst>
        </pc:spChg>
      </pc:sldChg>
      <pc:sldChg chg="modSp mod">
        <pc:chgData name="Shelby Boydell" userId="734b18c6-b751-4525-9e5f-f9f9157da231" providerId="ADAL" clId="{74D18FE3-10D1-EA40-B0EC-838099932A80}" dt="2024-04-11T14:47:55.539" v="19" actId="14429"/>
        <pc:sldMkLst>
          <pc:docMk/>
          <pc:sldMk cId="30755333" sldId="823"/>
        </pc:sldMkLst>
        <pc:spChg chg="mod modVis">
          <ac:chgData name="Shelby Boydell" userId="734b18c6-b751-4525-9e5f-f9f9157da231" providerId="ADAL" clId="{74D18FE3-10D1-EA40-B0EC-838099932A80}" dt="2024-04-11T14:47:55.539" v="19" actId="14429"/>
          <ac:spMkLst>
            <pc:docMk/>
            <pc:sldMk cId="30755333" sldId="823"/>
            <ac:spMk id="2" creationId="{666A14D1-5E7A-16FA-9C96-5D764EB12FCC}"/>
          </ac:spMkLst>
        </pc:spChg>
      </pc:sldChg>
    </pc:docChg>
  </pc:docChgLst>
  <pc:docChgLst>
    <pc:chgData name="Shelby Boydell" userId="S::shelby@makeitfable.com::734b18c6-b751-4525-9e5f-f9f9157da231" providerId="AD" clId="Web-{D4CBF413-F1FB-6F29-414B-1694A3622868}"/>
    <pc:docChg chg="modSld">
      <pc:chgData name="Shelby Boydell" userId="S::shelby@makeitfable.com::734b18c6-b751-4525-9e5f-f9f9157da231" providerId="AD" clId="Web-{D4CBF413-F1FB-6F29-414B-1694A3622868}" dt="2024-04-11T15:09:17.721" v="1" actId="1076"/>
      <pc:docMkLst>
        <pc:docMk/>
      </pc:docMkLst>
      <pc:sldChg chg="modSp">
        <pc:chgData name="Shelby Boydell" userId="S::shelby@makeitfable.com::734b18c6-b751-4525-9e5f-f9f9157da231" providerId="AD" clId="Web-{D4CBF413-F1FB-6F29-414B-1694A3622868}" dt="2024-04-11T15:09:04.143" v="0" actId="1076"/>
        <pc:sldMkLst>
          <pc:docMk/>
          <pc:sldMk cId="30755333" sldId="823"/>
        </pc:sldMkLst>
        <pc:spChg chg="mod">
          <ac:chgData name="Shelby Boydell" userId="S::shelby@makeitfable.com::734b18c6-b751-4525-9e5f-f9f9157da231" providerId="AD" clId="Web-{D4CBF413-F1FB-6F29-414B-1694A3622868}" dt="2024-04-11T15:09:04.143" v="0" actId="1076"/>
          <ac:spMkLst>
            <pc:docMk/>
            <pc:sldMk cId="30755333" sldId="823"/>
            <ac:spMk id="6" creationId="{CD398E11-7C81-5E8A-355A-CC9408F3EF21}"/>
          </ac:spMkLst>
        </pc:spChg>
      </pc:sldChg>
      <pc:sldChg chg="modSp">
        <pc:chgData name="Shelby Boydell" userId="S::shelby@makeitfable.com::734b18c6-b751-4525-9e5f-f9f9157da231" providerId="AD" clId="Web-{D4CBF413-F1FB-6F29-414B-1694A3622868}" dt="2024-04-11T15:09:17.721" v="1" actId="1076"/>
        <pc:sldMkLst>
          <pc:docMk/>
          <pc:sldMk cId="2980702363" sldId="831"/>
        </pc:sldMkLst>
        <pc:spChg chg="mod">
          <ac:chgData name="Shelby Boydell" userId="S::shelby@makeitfable.com::734b18c6-b751-4525-9e5f-f9f9157da231" providerId="AD" clId="Web-{D4CBF413-F1FB-6F29-414B-1694A3622868}" dt="2024-04-11T15:09:17.721" v="1" actId="1076"/>
          <ac:spMkLst>
            <pc:docMk/>
            <pc:sldMk cId="2980702363" sldId="831"/>
            <ac:spMk id="9" creationId="{09D3188A-CB5E-CD93-50E9-2F5BAC1DE8B2}"/>
          </ac:spMkLst>
        </pc:spChg>
      </pc:sldChg>
    </pc:docChg>
  </pc:docChgLst>
  <pc:docChgLst>
    <pc:chgData name="Shelby Boydell" userId="S::shelby@makeitfable.com::734b18c6-b751-4525-9e5f-f9f9157da231" providerId="AD" clId="Web-{19941A47-707F-3EC0-27FA-A822F949FBDC}"/>
    <pc:docChg chg="modSld">
      <pc:chgData name="Shelby Boydell" userId="S::shelby@makeitfable.com::734b18c6-b751-4525-9e5f-f9f9157da231" providerId="AD" clId="Web-{19941A47-707F-3EC0-27FA-A822F949FBDC}" dt="2024-04-11T14:58:49.555" v="2" actId="14100"/>
      <pc:docMkLst>
        <pc:docMk/>
      </pc:docMkLst>
      <pc:sldChg chg="delSp">
        <pc:chgData name="Shelby Boydell" userId="S::shelby@makeitfable.com::734b18c6-b751-4525-9e5f-f9f9157da231" providerId="AD" clId="Web-{19941A47-707F-3EC0-27FA-A822F949FBDC}" dt="2024-04-11T14:57:29.273" v="0"/>
        <pc:sldMkLst>
          <pc:docMk/>
          <pc:sldMk cId="3167437206" sldId="774"/>
        </pc:sldMkLst>
        <pc:spChg chg="del">
          <ac:chgData name="Shelby Boydell" userId="S::shelby@makeitfable.com::734b18c6-b751-4525-9e5f-f9f9157da231" providerId="AD" clId="Web-{19941A47-707F-3EC0-27FA-A822F949FBDC}" dt="2024-04-11T14:57:29.273" v="0"/>
          <ac:spMkLst>
            <pc:docMk/>
            <pc:sldMk cId="3167437206" sldId="774"/>
            <ac:spMk id="4" creationId="{2916395D-04AB-418D-62D3-4394485D0E0E}"/>
          </ac:spMkLst>
        </pc:spChg>
      </pc:sldChg>
      <pc:sldChg chg="modSp">
        <pc:chgData name="Shelby Boydell" userId="S::shelby@makeitfable.com::734b18c6-b751-4525-9e5f-f9f9157da231" providerId="AD" clId="Web-{19941A47-707F-3EC0-27FA-A822F949FBDC}" dt="2024-04-11T14:58:49.555" v="2" actId="14100"/>
        <pc:sldMkLst>
          <pc:docMk/>
          <pc:sldMk cId="2066142693" sldId="796"/>
        </pc:sldMkLst>
        <pc:spChg chg="mod">
          <ac:chgData name="Shelby Boydell" userId="S::shelby@makeitfable.com::734b18c6-b751-4525-9e5f-f9f9157da231" providerId="AD" clId="Web-{19941A47-707F-3EC0-27FA-A822F949FBDC}" dt="2024-04-11T14:58:49.555" v="2" actId="14100"/>
          <ac:spMkLst>
            <pc:docMk/>
            <pc:sldMk cId="2066142693" sldId="796"/>
            <ac:spMk id="23" creationId="{89F0D9D2-031F-F981-AEA8-8A48783EC7EB}"/>
          </ac:spMkLst>
        </pc:spChg>
      </pc:sldChg>
      <pc:sldChg chg="delSp">
        <pc:chgData name="Shelby Boydell" userId="S::shelby@makeitfable.com::734b18c6-b751-4525-9e5f-f9f9157da231" providerId="AD" clId="Web-{19941A47-707F-3EC0-27FA-A822F949FBDC}" dt="2024-04-11T14:57:40.975" v="1"/>
        <pc:sldMkLst>
          <pc:docMk/>
          <pc:sldMk cId="1887939071" sldId="819"/>
        </pc:sldMkLst>
        <pc:spChg chg="del">
          <ac:chgData name="Shelby Boydell" userId="S::shelby@makeitfable.com::734b18c6-b751-4525-9e5f-f9f9157da231" providerId="AD" clId="Web-{19941A47-707F-3EC0-27FA-A822F949FBDC}" dt="2024-04-11T14:57:40.975" v="1"/>
          <ac:spMkLst>
            <pc:docMk/>
            <pc:sldMk cId="1887939071" sldId="819"/>
            <ac:spMk id="4" creationId="{2916395D-04AB-418D-62D3-4394485D0E0E}"/>
          </ac:spMkLst>
        </pc:spChg>
      </pc:sldChg>
    </pc:docChg>
  </pc:docChgLst>
  <pc:docChgLst>
    <pc:chgData name="Shelby Boydell" userId="S::shelby@makeitfable.com::734b18c6-b751-4525-9e5f-f9f9157da231" providerId="AD" clId="Web-{47BD0631-A730-6DBA-9F8D-B4C450F8A0E7}"/>
    <pc:docChg chg="modSld">
      <pc:chgData name="Shelby Boydell" userId="S::shelby@makeitfable.com::734b18c6-b751-4525-9e5f-f9f9157da231" providerId="AD" clId="Web-{47BD0631-A730-6DBA-9F8D-B4C450F8A0E7}" dt="2024-04-09T18:22:38.417" v="36" actId="20577"/>
      <pc:docMkLst>
        <pc:docMk/>
      </pc:docMkLst>
      <pc:sldChg chg="modSp">
        <pc:chgData name="Shelby Boydell" userId="S::shelby@makeitfable.com::734b18c6-b751-4525-9e5f-f9f9157da231" providerId="AD" clId="Web-{47BD0631-A730-6DBA-9F8D-B4C450F8A0E7}" dt="2024-04-09T18:22:38.417" v="36" actId="20577"/>
        <pc:sldMkLst>
          <pc:docMk/>
          <pc:sldMk cId="3167437206" sldId="774"/>
        </pc:sldMkLst>
        <pc:spChg chg="mod">
          <ac:chgData name="Shelby Boydell" userId="S::shelby@makeitfable.com::734b18c6-b751-4525-9e5f-f9f9157da231" providerId="AD" clId="Web-{47BD0631-A730-6DBA-9F8D-B4C450F8A0E7}" dt="2024-04-09T18:22:38.417" v="36" actId="20577"/>
          <ac:spMkLst>
            <pc:docMk/>
            <pc:sldMk cId="3167437206" sldId="774"/>
            <ac:spMk id="3" creationId="{ED5351DD-C7EB-B281-1811-4602C3CBE425}"/>
          </ac:spMkLst>
        </pc:spChg>
      </pc:sldChg>
      <pc:sldChg chg="addSp modSp">
        <pc:chgData name="Shelby Boydell" userId="S::shelby@makeitfable.com::734b18c6-b751-4525-9e5f-f9f9157da231" providerId="AD" clId="Web-{47BD0631-A730-6DBA-9F8D-B4C450F8A0E7}" dt="2024-04-09T18:20:52.306" v="32"/>
        <pc:sldMkLst>
          <pc:docMk/>
          <pc:sldMk cId="1763535088" sldId="833"/>
        </pc:sldMkLst>
        <pc:spChg chg="mod">
          <ac:chgData name="Shelby Boydell" userId="S::shelby@makeitfable.com::734b18c6-b751-4525-9e5f-f9f9157da231" providerId="AD" clId="Web-{47BD0631-A730-6DBA-9F8D-B4C450F8A0E7}" dt="2024-04-09T18:19:56.805" v="17" actId="1076"/>
          <ac:spMkLst>
            <pc:docMk/>
            <pc:sldMk cId="1763535088" sldId="833"/>
            <ac:spMk id="16" creationId="{A3B5FB7D-0B79-6B84-CDB5-2624117A919F}"/>
          </ac:spMkLst>
        </pc:spChg>
        <pc:spChg chg="mod">
          <ac:chgData name="Shelby Boydell" userId="S::shelby@makeitfable.com::734b18c6-b751-4525-9e5f-f9f9157da231" providerId="AD" clId="Web-{47BD0631-A730-6DBA-9F8D-B4C450F8A0E7}" dt="2024-04-09T18:20:16.868" v="27" actId="1076"/>
          <ac:spMkLst>
            <pc:docMk/>
            <pc:sldMk cId="1763535088" sldId="833"/>
            <ac:spMk id="17" creationId="{AD8B2798-0A36-849E-CDFD-E175338F7511}"/>
          </ac:spMkLst>
        </pc:spChg>
        <pc:spChg chg="mod">
          <ac:chgData name="Shelby Boydell" userId="S::shelby@makeitfable.com::734b18c6-b751-4525-9e5f-f9f9157da231" providerId="AD" clId="Web-{47BD0631-A730-6DBA-9F8D-B4C450F8A0E7}" dt="2024-04-09T18:20:23.837" v="30" actId="1076"/>
          <ac:spMkLst>
            <pc:docMk/>
            <pc:sldMk cId="1763535088" sldId="833"/>
            <ac:spMk id="18" creationId="{97CD2F98-E164-F7E4-B5C8-8D4EC1D0F4C1}"/>
          </ac:spMkLst>
        </pc:spChg>
        <pc:grpChg chg="add mod">
          <ac:chgData name="Shelby Boydell" userId="S::shelby@makeitfable.com::734b18c6-b751-4525-9e5f-f9f9157da231" providerId="AD" clId="Web-{47BD0631-A730-6DBA-9F8D-B4C450F8A0E7}" dt="2024-04-09T18:20:52.306" v="32"/>
          <ac:grpSpMkLst>
            <pc:docMk/>
            <pc:sldMk cId="1763535088" sldId="833"/>
            <ac:grpSpMk id="2" creationId="{34F49FB1-5529-A3C5-8021-A48435846973}"/>
          </ac:grpSpMkLst>
        </pc:grpChg>
      </pc:sldChg>
    </pc:docChg>
  </pc:docChgLst>
  <pc:docChgLst>
    <pc:chgData name="Shelby Boydell" userId="S::shelby@makeitfable.com::734b18c6-b751-4525-9e5f-f9f9157da231" providerId="AD" clId="Web-{813469C5-8804-D80D-02D7-2E6DBA2ADF0B}"/>
    <pc:docChg chg="modSld">
      <pc:chgData name="Shelby Boydell" userId="S::shelby@makeitfable.com::734b18c6-b751-4525-9e5f-f9f9157da231" providerId="AD" clId="Web-{813469C5-8804-D80D-02D7-2E6DBA2ADF0B}" dt="2024-04-09T18:47:44.349" v="30"/>
      <pc:docMkLst>
        <pc:docMk/>
      </pc:docMkLst>
      <pc:sldChg chg="modSp">
        <pc:chgData name="Shelby Boydell" userId="S::shelby@makeitfable.com::734b18c6-b751-4525-9e5f-f9f9157da231" providerId="AD" clId="Web-{813469C5-8804-D80D-02D7-2E6DBA2ADF0B}" dt="2024-04-09T18:47:44.349" v="30"/>
        <pc:sldMkLst>
          <pc:docMk/>
          <pc:sldMk cId="1871903706" sldId="535"/>
        </pc:sldMkLst>
        <pc:picChg chg="mod">
          <ac:chgData name="Shelby Boydell" userId="S::shelby@makeitfable.com::734b18c6-b751-4525-9e5f-f9f9157da231" providerId="AD" clId="Web-{813469C5-8804-D80D-02D7-2E6DBA2ADF0B}" dt="2024-04-09T18:47:00.395" v="10" actId="1076"/>
          <ac:picMkLst>
            <pc:docMk/>
            <pc:sldMk cId="1871903706" sldId="535"/>
            <ac:picMk id="1026" creationId="{9182B6C7-8AB8-5F6B-4A76-86040656739C}"/>
          </ac:picMkLst>
        </pc:picChg>
        <pc:picChg chg="mod">
          <ac:chgData name="Shelby Boydell" userId="S::shelby@makeitfable.com::734b18c6-b751-4525-9e5f-f9f9157da231" providerId="AD" clId="Web-{813469C5-8804-D80D-02D7-2E6DBA2ADF0B}" dt="2024-04-09T18:47:44.349" v="30"/>
          <ac:picMkLst>
            <pc:docMk/>
            <pc:sldMk cId="1871903706" sldId="535"/>
            <ac:picMk id="1028" creationId="{C182DF23-AA8A-0511-FAB7-ED69E4B20048}"/>
          </ac:picMkLst>
        </pc:picChg>
        <pc:picChg chg="mod">
          <ac:chgData name="Shelby Boydell" userId="S::shelby@makeitfable.com::734b18c6-b751-4525-9e5f-f9f9157da231" providerId="AD" clId="Web-{813469C5-8804-D80D-02D7-2E6DBA2ADF0B}" dt="2024-04-09T18:47:36.708" v="25"/>
          <ac:picMkLst>
            <pc:docMk/>
            <pc:sldMk cId="1871903706" sldId="535"/>
            <ac:picMk id="1029" creationId="{F3163FD9-87B7-4E6D-D5D6-C48CE1A6120E}"/>
          </ac:picMkLst>
        </pc:picChg>
        <pc:picChg chg="mod">
          <ac:chgData name="Shelby Boydell" userId="S::shelby@makeitfable.com::734b18c6-b751-4525-9e5f-f9f9157da231" providerId="AD" clId="Web-{813469C5-8804-D80D-02D7-2E6DBA2ADF0B}" dt="2024-04-09T18:47:28.489" v="22"/>
          <ac:picMkLst>
            <pc:docMk/>
            <pc:sldMk cId="1871903706" sldId="535"/>
            <ac:picMk id="1030" creationId="{417800A6-66CA-DFF6-BD6A-1F2EE2CE2E5A}"/>
          </ac:picMkLst>
        </pc:picChg>
        <pc:picChg chg="mod">
          <ac:chgData name="Shelby Boydell" userId="S::shelby@makeitfable.com::734b18c6-b751-4525-9e5f-f9f9157da231" providerId="AD" clId="Web-{813469C5-8804-D80D-02D7-2E6DBA2ADF0B}" dt="2024-04-09T18:47:18.395" v="18"/>
          <ac:picMkLst>
            <pc:docMk/>
            <pc:sldMk cId="1871903706" sldId="535"/>
            <ac:picMk id="1031" creationId="{03A02520-6CB8-A8D2-05EB-967E3BF6896B}"/>
          </ac:picMkLst>
        </pc:picChg>
        <pc:picChg chg="mod">
          <ac:chgData name="Shelby Boydell" userId="S::shelby@makeitfable.com::734b18c6-b751-4525-9e5f-f9f9157da231" providerId="AD" clId="Web-{813469C5-8804-D80D-02D7-2E6DBA2ADF0B}" dt="2024-04-09T18:47:09.989" v="14"/>
          <ac:picMkLst>
            <pc:docMk/>
            <pc:sldMk cId="1871903706" sldId="535"/>
            <ac:picMk id="1032" creationId="{FC5F3D0F-BB38-384F-6DD0-CA8F9AFEE7A9}"/>
          </ac:picMkLst>
        </pc:picChg>
      </pc:sldChg>
      <pc:sldChg chg="modSp">
        <pc:chgData name="Shelby Boydell" userId="S::shelby@makeitfable.com::734b18c6-b751-4525-9e5f-f9f9157da231" providerId="AD" clId="Web-{813469C5-8804-D80D-02D7-2E6DBA2ADF0B}" dt="2024-04-09T18:46:27.004" v="0"/>
        <pc:sldMkLst>
          <pc:docMk/>
          <pc:sldMk cId="2066142693" sldId="796"/>
        </pc:sldMkLst>
        <pc:picChg chg="mod">
          <ac:chgData name="Shelby Boydell" userId="S::shelby@makeitfable.com::734b18c6-b751-4525-9e5f-f9f9157da231" providerId="AD" clId="Web-{813469C5-8804-D80D-02D7-2E6DBA2ADF0B}" dt="2024-04-09T18:46:27.004" v="0"/>
          <ac:picMkLst>
            <pc:docMk/>
            <pc:sldMk cId="2066142693" sldId="796"/>
            <ac:picMk id="3" creationId="{1F2B93EE-3ACA-4354-F54A-3875D03700DA}"/>
          </ac:picMkLst>
        </pc:picChg>
      </pc:sldChg>
    </pc:docChg>
  </pc:docChgLst>
  <pc:docChgLst>
    <pc:chgData name="Shelby Boydell" userId="S::shelby@makeitfable.com::734b18c6-b751-4525-9e5f-f9f9157da231" providerId="AD" clId="Web-{03E79534-D461-9F04-3C0B-9AFE192D7427}"/>
    <pc:docChg chg="modSld">
      <pc:chgData name="Shelby Boydell" userId="S::shelby@makeitfable.com::734b18c6-b751-4525-9e5f-f9f9157da231" providerId="AD" clId="Web-{03E79534-D461-9F04-3C0B-9AFE192D7427}" dt="2024-04-09T18:18:58.497" v="36" actId="1076"/>
      <pc:docMkLst>
        <pc:docMk/>
      </pc:docMkLst>
      <pc:sldChg chg="modSp">
        <pc:chgData name="Shelby Boydell" userId="S::shelby@makeitfable.com::734b18c6-b751-4525-9e5f-f9f9157da231" providerId="AD" clId="Web-{03E79534-D461-9F04-3C0B-9AFE192D7427}" dt="2024-04-09T18:16:00.744" v="7" actId="20577"/>
        <pc:sldMkLst>
          <pc:docMk/>
          <pc:sldMk cId="3167437206" sldId="774"/>
        </pc:sldMkLst>
        <pc:spChg chg="mod">
          <ac:chgData name="Shelby Boydell" userId="S::shelby@makeitfable.com::734b18c6-b751-4525-9e5f-f9f9157da231" providerId="AD" clId="Web-{03E79534-D461-9F04-3C0B-9AFE192D7427}" dt="2024-04-09T18:16:00.744" v="7" actId="20577"/>
          <ac:spMkLst>
            <pc:docMk/>
            <pc:sldMk cId="3167437206" sldId="774"/>
            <ac:spMk id="5" creationId="{BCCAEB3F-6D4B-6D51-3A98-470DCC58B105}"/>
          </ac:spMkLst>
        </pc:spChg>
      </pc:sldChg>
      <pc:sldChg chg="modSp">
        <pc:chgData name="Shelby Boydell" userId="S::shelby@makeitfable.com::734b18c6-b751-4525-9e5f-f9f9157da231" providerId="AD" clId="Web-{03E79534-D461-9F04-3C0B-9AFE192D7427}" dt="2024-04-09T18:18:58.497" v="36" actId="1076"/>
        <pc:sldMkLst>
          <pc:docMk/>
          <pc:sldMk cId="1763535088" sldId="833"/>
        </pc:sldMkLst>
        <pc:spChg chg="mod">
          <ac:chgData name="Shelby Boydell" userId="S::shelby@makeitfable.com::734b18c6-b751-4525-9e5f-f9f9157da231" providerId="AD" clId="Web-{03E79534-D461-9F04-3C0B-9AFE192D7427}" dt="2024-04-09T18:18:58.497" v="36" actId="1076"/>
          <ac:spMkLst>
            <pc:docMk/>
            <pc:sldMk cId="1763535088" sldId="833"/>
            <ac:spMk id="18" creationId="{97CD2F98-E164-F7E4-B5C8-8D4EC1D0F4C1}"/>
          </ac:spMkLst>
        </pc:spChg>
      </pc:sldChg>
    </pc:docChg>
  </pc:docChgLst>
  <pc:docChgLst>
    <pc:chgData name="Shelby Boydell" userId="S::shelby@makeitfable.com::734b18c6-b751-4525-9e5f-f9f9157da231" providerId="AD" clId="Web-{342898D9-0710-2B19-AA67-862EA0BBFE6E}"/>
    <pc:docChg chg="modSld">
      <pc:chgData name="Shelby Boydell" userId="S::shelby@makeitfable.com::734b18c6-b751-4525-9e5f-f9f9157da231" providerId="AD" clId="Web-{342898D9-0710-2B19-AA67-862EA0BBFE6E}" dt="2024-04-09T19:07:25.498" v="15"/>
      <pc:docMkLst>
        <pc:docMk/>
      </pc:docMkLst>
      <pc:sldChg chg="modSp">
        <pc:chgData name="Shelby Boydell" userId="S::shelby@makeitfable.com::734b18c6-b751-4525-9e5f-f9f9157da231" providerId="AD" clId="Web-{342898D9-0710-2B19-AA67-862EA0BBFE6E}" dt="2024-04-09T19:06:54.826" v="2"/>
        <pc:sldMkLst>
          <pc:docMk/>
          <pc:sldMk cId="3167437206" sldId="774"/>
        </pc:sldMkLst>
        <pc:spChg chg="mod modVis">
          <ac:chgData name="Shelby Boydell" userId="S::shelby@makeitfable.com::734b18c6-b751-4525-9e5f-f9f9157da231" providerId="AD" clId="Web-{342898D9-0710-2B19-AA67-862EA0BBFE6E}" dt="2024-04-09T19:06:54.826" v="2"/>
          <ac:spMkLst>
            <pc:docMk/>
            <pc:sldMk cId="3167437206" sldId="774"/>
            <ac:spMk id="4" creationId="{2916395D-04AB-418D-62D3-4394485D0E0E}"/>
          </ac:spMkLst>
        </pc:spChg>
      </pc:sldChg>
      <pc:sldChg chg="modSp">
        <pc:chgData name="Shelby Boydell" userId="S::shelby@makeitfable.com::734b18c6-b751-4525-9e5f-f9f9157da231" providerId="AD" clId="Web-{342898D9-0710-2B19-AA67-862EA0BBFE6E}" dt="2024-04-09T19:07:05.419" v="3"/>
        <pc:sldMkLst>
          <pc:docMk/>
          <pc:sldMk cId="2066142693" sldId="796"/>
        </pc:sldMkLst>
        <pc:spChg chg="ord">
          <ac:chgData name="Shelby Boydell" userId="S::shelby@makeitfable.com::734b18c6-b751-4525-9e5f-f9f9157da231" providerId="AD" clId="Web-{342898D9-0710-2B19-AA67-862EA0BBFE6E}" dt="2024-04-09T19:07:05.419" v="3"/>
          <ac:spMkLst>
            <pc:docMk/>
            <pc:sldMk cId="2066142693" sldId="796"/>
            <ac:spMk id="4" creationId="{2916395D-04AB-418D-62D3-4394485D0E0E}"/>
          </ac:spMkLst>
        </pc:spChg>
      </pc:sldChg>
      <pc:sldChg chg="modSp">
        <pc:chgData name="Shelby Boydell" userId="S::shelby@makeitfable.com::734b18c6-b751-4525-9e5f-f9f9157da231" providerId="AD" clId="Web-{342898D9-0710-2B19-AA67-862EA0BBFE6E}" dt="2024-04-09T19:07:20.467" v="14"/>
        <pc:sldMkLst>
          <pc:docMk/>
          <pc:sldMk cId="1887939071" sldId="819"/>
        </pc:sldMkLst>
        <pc:spChg chg="ord">
          <ac:chgData name="Shelby Boydell" userId="S::shelby@makeitfable.com::734b18c6-b751-4525-9e5f-f9f9157da231" providerId="AD" clId="Web-{342898D9-0710-2B19-AA67-862EA0BBFE6E}" dt="2024-04-09T19:07:20.467" v="14"/>
          <ac:spMkLst>
            <pc:docMk/>
            <pc:sldMk cId="1887939071" sldId="819"/>
            <ac:spMk id="4" creationId="{2916395D-04AB-418D-62D3-4394485D0E0E}"/>
          </ac:spMkLst>
        </pc:spChg>
      </pc:sldChg>
      <pc:sldChg chg="modSp">
        <pc:chgData name="Shelby Boydell" userId="S::shelby@makeitfable.com::734b18c6-b751-4525-9e5f-f9f9157da231" providerId="AD" clId="Web-{342898D9-0710-2B19-AA67-862EA0BBFE6E}" dt="2024-04-09T19:07:12.248" v="13"/>
        <pc:sldMkLst>
          <pc:docMk/>
          <pc:sldMk cId="1963755551" sldId="822"/>
        </pc:sldMkLst>
        <pc:spChg chg="ord">
          <ac:chgData name="Shelby Boydell" userId="S::shelby@makeitfable.com::734b18c6-b751-4525-9e5f-f9f9157da231" providerId="AD" clId="Web-{342898D9-0710-2B19-AA67-862EA0BBFE6E}" dt="2024-04-09T19:07:12.248" v="13"/>
          <ac:spMkLst>
            <pc:docMk/>
            <pc:sldMk cId="1963755551" sldId="822"/>
            <ac:spMk id="17" creationId="{EF5F4E8A-FC79-A2FF-75B6-9B88E6C7D19A}"/>
          </ac:spMkLst>
        </pc:spChg>
      </pc:sldChg>
      <pc:sldChg chg="modSp">
        <pc:chgData name="Shelby Boydell" userId="S::shelby@makeitfable.com::734b18c6-b751-4525-9e5f-f9f9157da231" providerId="AD" clId="Web-{342898D9-0710-2B19-AA67-862EA0BBFE6E}" dt="2024-04-09T19:07:25.498" v="15"/>
        <pc:sldMkLst>
          <pc:docMk/>
          <pc:sldMk cId="2980702363" sldId="831"/>
        </pc:sldMkLst>
        <pc:spChg chg="ord">
          <ac:chgData name="Shelby Boydell" userId="S::shelby@makeitfable.com::734b18c6-b751-4525-9e5f-f9f9157da231" providerId="AD" clId="Web-{342898D9-0710-2B19-AA67-862EA0BBFE6E}" dt="2024-04-09T19:07:25.498" v="15"/>
          <ac:spMkLst>
            <pc:docMk/>
            <pc:sldMk cId="2980702363" sldId="831"/>
            <ac:spMk id="4" creationId="{2916395D-04AB-418D-62D3-4394485D0E0E}"/>
          </ac:spMkLst>
        </pc:spChg>
      </pc:sldChg>
      <pc:sldChg chg="modSp">
        <pc:chgData name="Shelby Boydell" userId="S::shelby@makeitfable.com::734b18c6-b751-4525-9e5f-f9f9157da231" providerId="AD" clId="Web-{342898D9-0710-2B19-AA67-862EA0BBFE6E}" dt="2024-04-09T19:06:37.591" v="1"/>
        <pc:sldMkLst>
          <pc:docMk/>
          <pc:sldMk cId="1802412944" sldId="835"/>
        </pc:sldMkLst>
        <pc:spChg chg="mod modVis">
          <ac:chgData name="Shelby Boydell" userId="S::shelby@makeitfable.com::734b18c6-b751-4525-9e5f-f9f9157da231" providerId="AD" clId="Web-{342898D9-0710-2B19-AA67-862EA0BBFE6E}" dt="2024-04-09T19:06:37.591" v="1"/>
          <ac:spMkLst>
            <pc:docMk/>
            <pc:sldMk cId="1802412944" sldId="835"/>
            <ac:spMk id="4" creationId="{2916395D-04AB-418D-62D3-4394485D0E0E}"/>
          </ac:spMkLst>
        </pc:spChg>
      </pc:sldChg>
    </pc:docChg>
  </pc:docChgLst>
  <pc:docChgLst>
    <pc:chgData name="Gabriela Barneva" userId="7e492237-d5c4-40cb-8101-14e1f87cab73" providerId="ADAL" clId="{C2FF9F18-D089-0C4E-B7F2-A131EB4BA887}"/>
    <pc:docChg chg="modSld">
      <pc:chgData name="Gabriela Barneva" userId="7e492237-d5c4-40cb-8101-14e1f87cab73" providerId="ADAL" clId="{C2FF9F18-D089-0C4E-B7F2-A131EB4BA887}" dt="2024-04-11T14:42:31.300" v="4" actId="13244"/>
      <pc:docMkLst>
        <pc:docMk/>
      </pc:docMkLst>
      <pc:sldChg chg="modSp mod">
        <pc:chgData name="Gabriela Barneva" userId="7e492237-d5c4-40cb-8101-14e1f87cab73" providerId="ADAL" clId="{C2FF9F18-D089-0C4E-B7F2-A131EB4BA887}" dt="2024-04-11T14:42:31.300" v="4" actId="13244"/>
        <pc:sldMkLst>
          <pc:docMk/>
          <pc:sldMk cId="3167437206" sldId="774"/>
        </pc:sldMkLst>
        <pc:spChg chg="mod ord modVis">
          <ac:chgData name="Gabriela Barneva" userId="7e492237-d5c4-40cb-8101-14e1f87cab73" providerId="ADAL" clId="{C2FF9F18-D089-0C4E-B7F2-A131EB4BA887}" dt="2024-04-11T14:42:31.300" v="4" actId="13244"/>
          <ac:spMkLst>
            <pc:docMk/>
            <pc:sldMk cId="3167437206" sldId="774"/>
            <ac:spMk id="4" creationId="{2916395D-04AB-418D-62D3-4394485D0E0E}"/>
          </ac:spMkLst>
        </pc:spChg>
      </pc:sldChg>
      <pc:sldChg chg="modSp mod">
        <pc:chgData name="Gabriela Barneva" userId="7e492237-d5c4-40cb-8101-14e1f87cab73" providerId="ADAL" clId="{C2FF9F18-D089-0C4E-B7F2-A131EB4BA887}" dt="2024-04-11T12:50:38.461" v="2" actId="14429"/>
        <pc:sldMkLst>
          <pc:docMk/>
          <pc:sldMk cId="1887939071" sldId="819"/>
        </pc:sldMkLst>
        <pc:spChg chg="mod modVis">
          <ac:chgData name="Gabriela Barneva" userId="7e492237-d5c4-40cb-8101-14e1f87cab73" providerId="ADAL" clId="{C2FF9F18-D089-0C4E-B7F2-A131EB4BA887}" dt="2024-04-11T12:50:38.461" v="2" actId="14429"/>
          <ac:spMkLst>
            <pc:docMk/>
            <pc:sldMk cId="1887939071" sldId="819"/>
            <ac:spMk id="4" creationId="{2916395D-04AB-418D-62D3-4394485D0E0E}"/>
          </ac:spMkLst>
        </pc:spChg>
      </pc:sldChg>
      <pc:sldChg chg="modSp mod">
        <pc:chgData name="Gabriela Barneva" userId="7e492237-d5c4-40cb-8101-14e1f87cab73" providerId="ADAL" clId="{C2FF9F18-D089-0C4E-B7F2-A131EB4BA887}" dt="2024-04-11T12:50:12.630" v="1" actId="14429"/>
        <pc:sldMkLst>
          <pc:docMk/>
          <pc:sldMk cId="1963755551" sldId="822"/>
        </pc:sldMkLst>
        <pc:spChg chg="mod modVis">
          <ac:chgData name="Gabriela Barneva" userId="7e492237-d5c4-40cb-8101-14e1f87cab73" providerId="ADAL" clId="{C2FF9F18-D089-0C4E-B7F2-A131EB4BA887}" dt="2024-04-11T12:50:12.630" v="1" actId="14429"/>
          <ac:spMkLst>
            <pc:docMk/>
            <pc:sldMk cId="1963755551" sldId="822"/>
            <ac:spMk id="17" creationId="{EF5F4E8A-FC79-A2FF-75B6-9B88E6C7D19A}"/>
          </ac:spMkLst>
        </pc:spChg>
      </pc:sldChg>
    </pc:docChg>
  </pc:docChgLst>
  <pc:docChgLst>
    <pc:chgData name="Shelby Boydell" userId="S::shelby@makeitfable.com::734b18c6-b751-4525-9e5f-f9f9157da231" providerId="AD" clId="Web-{41A31844-0507-96CD-5E32-D416FCD5B28F}"/>
    <pc:docChg chg="modSld">
      <pc:chgData name="Shelby Boydell" userId="S::shelby@makeitfable.com::734b18c6-b751-4525-9e5f-f9f9157da231" providerId="AD" clId="Web-{41A31844-0507-96CD-5E32-D416FCD5B28F}" dt="2024-04-11T15:03:52.335" v="11"/>
      <pc:docMkLst>
        <pc:docMk/>
      </pc:docMkLst>
      <pc:sldChg chg="modSp">
        <pc:chgData name="Shelby Boydell" userId="S::shelby@makeitfable.com::734b18c6-b751-4525-9e5f-f9f9157da231" providerId="AD" clId="Web-{41A31844-0507-96CD-5E32-D416FCD5B28F}" dt="2024-04-11T15:03:43.334" v="5"/>
        <pc:sldMkLst>
          <pc:docMk/>
          <pc:sldMk cId="1963755551" sldId="822"/>
        </pc:sldMkLst>
        <pc:picChg chg="mod">
          <ac:chgData name="Shelby Boydell" userId="S::shelby@makeitfable.com::734b18c6-b751-4525-9e5f-f9f9157da231" providerId="AD" clId="Web-{41A31844-0507-96CD-5E32-D416FCD5B28F}" dt="2024-04-11T15:03:40.397" v="1"/>
          <ac:picMkLst>
            <pc:docMk/>
            <pc:sldMk cId="1963755551" sldId="822"/>
            <ac:picMk id="15" creationId="{0BD9D9A7-86D3-44F8-7A81-8852D0C50611}"/>
          </ac:picMkLst>
        </pc:picChg>
        <pc:picChg chg="mod">
          <ac:chgData name="Shelby Boydell" userId="S::shelby@makeitfable.com::734b18c6-b751-4525-9e5f-f9f9157da231" providerId="AD" clId="Web-{41A31844-0507-96CD-5E32-D416FCD5B28F}" dt="2024-04-11T15:03:43.334" v="5"/>
          <ac:picMkLst>
            <pc:docMk/>
            <pc:sldMk cId="1963755551" sldId="822"/>
            <ac:picMk id="16" creationId="{A198E12B-4584-2274-D466-8939DB57F179}"/>
          </ac:picMkLst>
        </pc:picChg>
        <pc:picChg chg="mod">
          <ac:chgData name="Shelby Boydell" userId="S::shelby@makeitfable.com::734b18c6-b751-4525-9e5f-f9f9157da231" providerId="AD" clId="Web-{41A31844-0507-96CD-5E32-D416FCD5B28F}" dt="2024-04-11T15:03:41.803" v="3"/>
          <ac:picMkLst>
            <pc:docMk/>
            <pc:sldMk cId="1963755551" sldId="822"/>
            <ac:picMk id="19" creationId="{5FB2FE01-7691-6830-0114-C6C81AB4102B}"/>
          </ac:picMkLst>
        </pc:picChg>
      </pc:sldChg>
      <pc:sldChg chg="modSp">
        <pc:chgData name="Shelby Boydell" userId="S::shelby@makeitfable.com::734b18c6-b751-4525-9e5f-f9f9157da231" providerId="AD" clId="Web-{41A31844-0507-96CD-5E32-D416FCD5B28F}" dt="2024-04-11T15:03:52.335" v="11"/>
        <pc:sldMkLst>
          <pc:docMk/>
          <pc:sldMk cId="30755333" sldId="823"/>
        </pc:sldMkLst>
        <pc:picChg chg="mod">
          <ac:chgData name="Shelby Boydell" userId="S::shelby@makeitfable.com::734b18c6-b751-4525-9e5f-f9f9157da231" providerId="AD" clId="Web-{41A31844-0507-96CD-5E32-D416FCD5B28F}" dt="2024-04-11T15:03:50.147" v="7"/>
          <ac:picMkLst>
            <pc:docMk/>
            <pc:sldMk cId="30755333" sldId="823"/>
            <ac:picMk id="15" creationId="{0BD9D9A7-86D3-44F8-7A81-8852D0C50611}"/>
          </ac:picMkLst>
        </pc:picChg>
        <pc:picChg chg="mod">
          <ac:chgData name="Shelby Boydell" userId="S::shelby@makeitfable.com::734b18c6-b751-4525-9e5f-f9f9157da231" providerId="AD" clId="Web-{41A31844-0507-96CD-5E32-D416FCD5B28F}" dt="2024-04-11T15:03:52.335" v="11"/>
          <ac:picMkLst>
            <pc:docMk/>
            <pc:sldMk cId="30755333" sldId="823"/>
            <ac:picMk id="16" creationId="{A198E12B-4584-2274-D466-8939DB57F179}"/>
          </ac:picMkLst>
        </pc:picChg>
        <pc:picChg chg="mod">
          <ac:chgData name="Shelby Boydell" userId="S::shelby@makeitfable.com::734b18c6-b751-4525-9e5f-f9f9157da231" providerId="AD" clId="Web-{41A31844-0507-96CD-5E32-D416FCD5B28F}" dt="2024-04-11T15:03:51.163" v="9"/>
          <ac:picMkLst>
            <pc:docMk/>
            <pc:sldMk cId="30755333" sldId="823"/>
            <ac:picMk id="19" creationId="{5FB2FE01-7691-6830-0114-C6C81AB4102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53429AB-7F9F-AC44-9364-3FE56ACF09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A0CBF397-0150-FB48-ABF2-421C1BD2BA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478008B-2843-CE4B-A1CD-2DD965806B8C}" type="datetimeFigureOut">
              <a:rPr lang="en-CA" smtClean="0"/>
              <a:t>2024-04-11</a:t>
            </a:fld>
            <a:endParaRPr lang="en-CA"/>
          </a:p>
        </p:txBody>
      </p:sp>
      <p:sp>
        <p:nvSpPr>
          <p:cNvPr id="4" name="Footer Placeholder 3">
            <a:extLst>
              <a:ext uri="{FF2B5EF4-FFF2-40B4-BE49-F238E27FC236}">
                <a16:creationId xmlns:a16="http://schemas.microsoft.com/office/drawing/2014/main" id="{46A2764C-00F4-F042-86C5-D64402D3718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2EF0E86E-E069-7F49-8AD7-5F4CC2115A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5366142-8928-274C-866A-E487E9817F10}" type="slidenum">
              <a:rPr lang="en-CA" smtClean="0"/>
              <a:t>‹#›</a:t>
            </a:fld>
            <a:endParaRPr lang="en-CA"/>
          </a:p>
        </p:txBody>
      </p:sp>
    </p:spTree>
    <p:extLst>
      <p:ext uri="{BB962C8B-B14F-4D97-AF65-F5344CB8AC3E}">
        <p14:creationId xmlns:p14="http://schemas.microsoft.com/office/powerpoint/2010/main" val="26369525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834FD1-4758-614A-A58C-72FA2ADD163F}" type="datetimeFigureOut">
              <a:rPr lang="en-CA" smtClean="0"/>
              <a:t>2024-04-11</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3A3D7E-D288-564E-9900-66D335032178}" type="slidenum">
              <a:rPr lang="en-CA" smtClean="0"/>
              <a:t>‹#›</a:t>
            </a:fld>
            <a:endParaRPr lang="en-CA"/>
          </a:p>
        </p:txBody>
      </p:sp>
    </p:spTree>
    <p:extLst>
      <p:ext uri="{BB962C8B-B14F-4D97-AF65-F5344CB8AC3E}">
        <p14:creationId xmlns:p14="http://schemas.microsoft.com/office/powerpoint/2010/main" val="3693514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r>
              <a:rPr lang="en-CA"/>
            </a:br>
            <a:endParaRPr lang="en-US"/>
          </a:p>
        </p:txBody>
      </p:sp>
      <p:sp>
        <p:nvSpPr>
          <p:cNvPr id="4" name="Slide Number Placeholder 3"/>
          <p:cNvSpPr>
            <a:spLocks noGrp="1"/>
          </p:cNvSpPr>
          <p:nvPr>
            <p:ph type="sldNum" sz="quarter" idx="5"/>
          </p:nvPr>
        </p:nvSpPr>
        <p:spPr/>
        <p:txBody>
          <a:bodyPr/>
          <a:lstStyle/>
          <a:p>
            <a:fld id="{EF3A3D7E-D288-564E-9900-66D335032178}" type="slidenum">
              <a:rPr lang="en-CA" smtClean="0"/>
              <a:t>1</a:t>
            </a:fld>
            <a:endParaRPr lang="en-CA"/>
          </a:p>
        </p:txBody>
      </p:sp>
    </p:spTree>
    <p:extLst>
      <p:ext uri="{BB962C8B-B14F-4D97-AF65-F5344CB8AC3E}">
        <p14:creationId xmlns:p14="http://schemas.microsoft.com/office/powerpoint/2010/main" val="4190573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3A3D7E-D288-564E-9900-66D335032178}" type="slidenum">
              <a:rPr lang="en-CA" smtClean="0"/>
              <a:t>2</a:t>
            </a:fld>
            <a:endParaRPr lang="en-CA"/>
          </a:p>
        </p:txBody>
      </p:sp>
    </p:spTree>
    <p:extLst>
      <p:ext uri="{BB962C8B-B14F-4D97-AF65-F5344CB8AC3E}">
        <p14:creationId xmlns:p14="http://schemas.microsoft.com/office/powerpoint/2010/main" val="1049034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3A3D7E-D288-564E-9900-66D335032178}" type="slidenum">
              <a:rPr lang="en-CA" smtClean="0"/>
              <a:t>3</a:t>
            </a:fld>
            <a:endParaRPr lang="en-CA"/>
          </a:p>
        </p:txBody>
      </p:sp>
    </p:spTree>
    <p:extLst>
      <p:ext uri="{BB962C8B-B14F-4D97-AF65-F5344CB8AC3E}">
        <p14:creationId xmlns:p14="http://schemas.microsoft.com/office/powerpoint/2010/main" val="2765939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CA" b="0" i="0">
              <a:solidFill>
                <a:srgbClr val="ECECEC"/>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endParaRPr lang="en-CA" b="0" i="0">
              <a:solidFill>
                <a:srgbClr val="374151"/>
              </a:solidFill>
              <a:effectLst/>
              <a:latin typeface="Söhne"/>
            </a:endParaRPr>
          </a:p>
        </p:txBody>
      </p:sp>
      <p:sp>
        <p:nvSpPr>
          <p:cNvPr id="4" name="Slide Number Placeholder 3"/>
          <p:cNvSpPr>
            <a:spLocks noGrp="1"/>
          </p:cNvSpPr>
          <p:nvPr>
            <p:ph type="sldNum" sz="quarter" idx="5"/>
          </p:nvPr>
        </p:nvSpPr>
        <p:spPr/>
        <p:txBody>
          <a:bodyPr/>
          <a:lstStyle/>
          <a:p>
            <a:fld id="{EF3A3D7E-D288-564E-9900-66D335032178}" type="slidenum">
              <a:rPr lang="en-CA" smtClean="0"/>
              <a:t>4</a:t>
            </a:fld>
            <a:endParaRPr lang="en-CA"/>
          </a:p>
        </p:txBody>
      </p:sp>
    </p:spTree>
    <p:extLst>
      <p:ext uri="{BB962C8B-B14F-4D97-AF65-F5344CB8AC3E}">
        <p14:creationId xmlns:p14="http://schemas.microsoft.com/office/powerpoint/2010/main" val="1910657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CA" b="0" i="0">
              <a:solidFill>
                <a:srgbClr val="0D0D0D"/>
              </a:solidFill>
              <a:effectLst/>
              <a:highlight>
                <a:srgbClr val="FFFFFF"/>
              </a:highlight>
              <a:latin typeface="Söhne"/>
            </a:endParaRPr>
          </a:p>
        </p:txBody>
      </p:sp>
      <p:sp>
        <p:nvSpPr>
          <p:cNvPr id="4" name="Slide Number Placeholder 3"/>
          <p:cNvSpPr>
            <a:spLocks noGrp="1"/>
          </p:cNvSpPr>
          <p:nvPr>
            <p:ph type="sldNum" sz="quarter" idx="5"/>
          </p:nvPr>
        </p:nvSpPr>
        <p:spPr/>
        <p:txBody>
          <a:bodyPr/>
          <a:lstStyle/>
          <a:p>
            <a:fld id="{EF3A3D7E-D288-564E-9900-66D335032178}" type="slidenum">
              <a:rPr lang="en-CA" smtClean="0"/>
              <a:t>5</a:t>
            </a:fld>
            <a:endParaRPr lang="en-CA"/>
          </a:p>
        </p:txBody>
      </p:sp>
    </p:spTree>
    <p:extLst>
      <p:ext uri="{BB962C8B-B14F-4D97-AF65-F5344CB8AC3E}">
        <p14:creationId xmlns:p14="http://schemas.microsoft.com/office/powerpoint/2010/main" val="3932153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endParaRPr lang="en-CA" b="0" i="0">
              <a:solidFill>
                <a:srgbClr val="0D0D0D"/>
              </a:solidFill>
              <a:effectLst/>
              <a:highlight>
                <a:srgbClr val="FFFFFF"/>
              </a:highlight>
              <a:latin typeface="Söhne"/>
            </a:endParaRPr>
          </a:p>
          <a:p>
            <a:pPr algn="l">
              <a:buFont typeface="Arial" panose="020B0604020202020204" pitchFamily="34" charset="0"/>
              <a:buChar char="•"/>
            </a:pPr>
            <a:endParaRPr lang="en-CA" b="0" i="0">
              <a:solidFill>
                <a:srgbClr val="0D0D0D"/>
              </a:solidFill>
              <a:effectLst/>
              <a:highlight>
                <a:srgbClr val="FFFFFF"/>
              </a:highlight>
              <a:latin typeface="Söhne"/>
            </a:endParaRPr>
          </a:p>
        </p:txBody>
      </p:sp>
      <p:sp>
        <p:nvSpPr>
          <p:cNvPr id="4" name="Slide Number Placeholder 3"/>
          <p:cNvSpPr>
            <a:spLocks noGrp="1"/>
          </p:cNvSpPr>
          <p:nvPr>
            <p:ph type="sldNum" sz="quarter" idx="5"/>
          </p:nvPr>
        </p:nvSpPr>
        <p:spPr/>
        <p:txBody>
          <a:bodyPr/>
          <a:lstStyle/>
          <a:p>
            <a:fld id="{EF3A3D7E-D288-564E-9900-66D335032178}" type="slidenum">
              <a:rPr lang="en-CA" smtClean="0"/>
              <a:t>6</a:t>
            </a:fld>
            <a:endParaRPr lang="en-CA"/>
          </a:p>
        </p:txBody>
      </p:sp>
    </p:spTree>
    <p:extLst>
      <p:ext uri="{BB962C8B-B14F-4D97-AF65-F5344CB8AC3E}">
        <p14:creationId xmlns:p14="http://schemas.microsoft.com/office/powerpoint/2010/main" val="298167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endParaRPr lang="en-CA" b="0" i="0">
              <a:solidFill>
                <a:srgbClr val="374151"/>
              </a:solidFill>
              <a:effectLst/>
              <a:latin typeface="Söhne"/>
            </a:endParaRPr>
          </a:p>
        </p:txBody>
      </p:sp>
      <p:sp>
        <p:nvSpPr>
          <p:cNvPr id="4" name="Slide Number Placeholder 3"/>
          <p:cNvSpPr>
            <a:spLocks noGrp="1"/>
          </p:cNvSpPr>
          <p:nvPr>
            <p:ph type="sldNum" sz="quarter" idx="5"/>
          </p:nvPr>
        </p:nvSpPr>
        <p:spPr/>
        <p:txBody>
          <a:bodyPr/>
          <a:lstStyle/>
          <a:p>
            <a:fld id="{EF3A3D7E-D288-564E-9900-66D335032178}" type="slidenum">
              <a:rPr lang="en-CA" smtClean="0"/>
              <a:t>7</a:t>
            </a:fld>
            <a:endParaRPr lang="en-CA"/>
          </a:p>
        </p:txBody>
      </p:sp>
    </p:spTree>
    <p:extLst>
      <p:ext uri="{BB962C8B-B14F-4D97-AF65-F5344CB8AC3E}">
        <p14:creationId xmlns:p14="http://schemas.microsoft.com/office/powerpoint/2010/main" val="3039706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3A3D7E-D288-564E-9900-66D335032178}" type="slidenum">
              <a:rPr lang="en-CA" smtClean="0"/>
              <a:t>8</a:t>
            </a:fld>
            <a:endParaRPr lang="en-CA"/>
          </a:p>
        </p:txBody>
      </p:sp>
    </p:spTree>
    <p:extLst>
      <p:ext uri="{BB962C8B-B14F-4D97-AF65-F5344CB8AC3E}">
        <p14:creationId xmlns:p14="http://schemas.microsoft.com/office/powerpoint/2010/main" val="1266637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a:p>
        </p:txBody>
      </p:sp>
      <p:sp>
        <p:nvSpPr>
          <p:cNvPr id="4" name="Slide Number Placeholder 3"/>
          <p:cNvSpPr>
            <a:spLocks noGrp="1"/>
          </p:cNvSpPr>
          <p:nvPr>
            <p:ph type="sldNum" sz="quarter" idx="5"/>
          </p:nvPr>
        </p:nvSpPr>
        <p:spPr/>
        <p:txBody>
          <a:bodyPr/>
          <a:lstStyle/>
          <a:p>
            <a:fld id="{EF3A3D7E-D288-564E-9900-66D335032178}" type="slidenum">
              <a:rPr lang="en-CA" smtClean="0"/>
              <a:t>9</a:t>
            </a:fld>
            <a:endParaRPr lang="en-CA"/>
          </a:p>
        </p:txBody>
      </p:sp>
    </p:spTree>
    <p:extLst>
      <p:ext uri="{BB962C8B-B14F-4D97-AF65-F5344CB8AC3E}">
        <p14:creationId xmlns:p14="http://schemas.microsoft.com/office/powerpoint/2010/main" val="86099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CA" b="0" i="0">
              <a:solidFill>
                <a:srgbClr val="0D0D0D"/>
              </a:solidFill>
              <a:effectLst/>
              <a:highlight>
                <a:srgbClr val="FFFFFF"/>
              </a:highlight>
              <a:latin typeface="Söhne"/>
            </a:endParaRPr>
          </a:p>
        </p:txBody>
      </p:sp>
      <p:sp>
        <p:nvSpPr>
          <p:cNvPr id="4" name="Slide Number Placeholder 3"/>
          <p:cNvSpPr>
            <a:spLocks noGrp="1"/>
          </p:cNvSpPr>
          <p:nvPr>
            <p:ph type="sldNum" sz="quarter" idx="5"/>
          </p:nvPr>
        </p:nvSpPr>
        <p:spPr/>
        <p:txBody>
          <a:bodyPr/>
          <a:lstStyle/>
          <a:p>
            <a:fld id="{EF3A3D7E-D288-564E-9900-66D335032178}" type="slidenum">
              <a:rPr lang="en-CA" smtClean="0"/>
              <a:t>10</a:t>
            </a:fld>
            <a:endParaRPr lang="en-CA"/>
          </a:p>
        </p:txBody>
      </p:sp>
    </p:spTree>
    <p:extLst>
      <p:ext uri="{BB962C8B-B14F-4D97-AF65-F5344CB8AC3E}">
        <p14:creationId xmlns:p14="http://schemas.microsoft.com/office/powerpoint/2010/main" val="28421029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CA" b="0" i="0">
              <a:solidFill>
                <a:srgbClr val="ECECEC"/>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endParaRPr lang="en-CA" b="0" i="0">
              <a:solidFill>
                <a:srgbClr val="374151"/>
              </a:solidFill>
              <a:effectLst/>
              <a:latin typeface="Söhne"/>
            </a:endParaRPr>
          </a:p>
        </p:txBody>
      </p:sp>
      <p:sp>
        <p:nvSpPr>
          <p:cNvPr id="4" name="Slide Number Placeholder 3"/>
          <p:cNvSpPr>
            <a:spLocks noGrp="1"/>
          </p:cNvSpPr>
          <p:nvPr>
            <p:ph type="sldNum" sz="quarter" idx="5"/>
          </p:nvPr>
        </p:nvSpPr>
        <p:spPr/>
        <p:txBody>
          <a:bodyPr/>
          <a:lstStyle/>
          <a:p>
            <a:fld id="{EF3A3D7E-D288-564E-9900-66D335032178}" type="slidenum">
              <a:rPr lang="en-CA" smtClean="0"/>
              <a:t>11</a:t>
            </a:fld>
            <a:endParaRPr lang="en-CA"/>
          </a:p>
        </p:txBody>
      </p:sp>
    </p:spTree>
    <p:extLst>
      <p:ext uri="{BB962C8B-B14F-4D97-AF65-F5344CB8AC3E}">
        <p14:creationId xmlns:p14="http://schemas.microsoft.com/office/powerpoint/2010/main" val="27376105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and title ">
    <p:bg>
      <p:bgPr>
        <a:solidFill>
          <a:srgbClr val="F3F4F6"/>
        </a:solidFill>
        <a:effectLst/>
      </p:bgPr>
    </p:bg>
    <p:spTree>
      <p:nvGrpSpPr>
        <p:cNvPr id="1" name=""/>
        <p:cNvGrpSpPr/>
        <p:nvPr/>
      </p:nvGrpSpPr>
      <p:grpSpPr>
        <a:xfrm>
          <a:off x="0" y="0"/>
          <a:ext cx="0" cy="0"/>
          <a:chOff x="0" y="0"/>
          <a:chExt cx="0" cy="0"/>
        </a:xfrm>
      </p:grpSpPr>
      <p:sp>
        <p:nvSpPr>
          <p:cNvPr id="4" name="Slide Number Placeholder 6">
            <a:extLst>
              <a:ext uri="{FF2B5EF4-FFF2-40B4-BE49-F238E27FC236}">
                <a16:creationId xmlns:a16="http://schemas.microsoft.com/office/drawing/2014/main" id="{96247489-827E-8C4F-AD1D-F631E1E1905E}"/>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2" name="Title 6">
            <a:extLst>
              <a:ext uri="{FF2B5EF4-FFF2-40B4-BE49-F238E27FC236}">
                <a16:creationId xmlns:a16="http://schemas.microsoft.com/office/drawing/2014/main" id="{AD6BA390-C2B5-7D48-8BD4-EA9CC03022E5}"/>
              </a:ext>
            </a:extLst>
          </p:cNvPr>
          <p:cNvSpPr>
            <a:spLocks noGrp="1"/>
          </p:cNvSpPr>
          <p:nvPr>
            <p:ph type="title"/>
          </p:nvPr>
        </p:nvSpPr>
        <p:spPr>
          <a:xfrm>
            <a:off x="1247032" y="2107038"/>
            <a:ext cx="5931008" cy="674531"/>
          </a:xfrm>
        </p:spPr>
        <p:txBody>
          <a:bodyPr>
            <a:noAutofit/>
          </a:bodyPr>
          <a:lstStyle>
            <a:lvl1pPr>
              <a:lnSpc>
                <a:spcPct val="100000"/>
              </a:lnSpc>
              <a:defRPr sz="4200">
                <a:solidFill>
                  <a:schemeClr val="tx1"/>
                </a:solidFill>
              </a:defRPr>
            </a:lvl1pPr>
          </a:lstStyle>
          <a:p>
            <a:r>
              <a:rPr lang="en-US"/>
              <a:t>Click to edit Master title</a:t>
            </a:r>
            <a:endParaRPr lang="sr-Latn-RS"/>
          </a:p>
        </p:txBody>
      </p:sp>
      <p:pic>
        <p:nvPicPr>
          <p:cNvPr id="13" name="Picture 12" descr="Shape&#10;&#10;Description automatically generated with medium confidence">
            <a:extLst>
              <a:ext uri="{FF2B5EF4-FFF2-40B4-BE49-F238E27FC236}">
                <a16:creationId xmlns:a16="http://schemas.microsoft.com/office/drawing/2014/main" id="{63FB46CC-4E36-F54C-A388-CEF0A1031B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7032" y="986554"/>
            <a:ext cx="2262377" cy="674531"/>
          </a:xfrm>
          <a:prstGeom prst="rect">
            <a:avLst/>
          </a:prstGeom>
        </p:spPr>
      </p:pic>
    </p:spTree>
    <p:extLst>
      <p:ext uri="{BB962C8B-B14F-4D97-AF65-F5344CB8AC3E}">
        <p14:creationId xmlns:p14="http://schemas.microsoft.com/office/powerpoint/2010/main" val="3950486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logo, title and illustration">
    <p:bg>
      <p:bgPr>
        <a:solidFill>
          <a:srgbClr val="F3F4F6"/>
        </a:solidFill>
        <a:effectLst/>
      </p:bgPr>
    </p:bg>
    <p:spTree>
      <p:nvGrpSpPr>
        <p:cNvPr id="1" name=""/>
        <p:cNvGrpSpPr/>
        <p:nvPr/>
      </p:nvGrpSpPr>
      <p:grpSpPr>
        <a:xfrm>
          <a:off x="0" y="0"/>
          <a:ext cx="0" cy="0"/>
          <a:chOff x="0" y="0"/>
          <a:chExt cx="0" cy="0"/>
        </a:xfrm>
      </p:grpSpPr>
      <p:sp>
        <p:nvSpPr>
          <p:cNvPr id="4" name="Slide Number Placeholder 6">
            <a:extLst>
              <a:ext uri="{FF2B5EF4-FFF2-40B4-BE49-F238E27FC236}">
                <a16:creationId xmlns:a16="http://schemas.microsoft.com/office/drawing/2014/main" id="{96247489-827E-8C4F-AD1D-F631E1E1905E}"/>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2" name="Title 6">
            <a:extLst>
              <a:ext uri="{FF2B5EF4-FFF2-40B4-BE49-F238E27FC236}">
                <a16:creationId xmlns:a16="http://schemas.microsoft.com/office/drawing/2014/main" id="{AD6BA390-C2B5-7D48-8BD4-EA9CC03022E5}"/>
              </a:ext>
            </a:extLst>
          </p:cNvPr>
          <p:cNvSpPr>
            <a:spLocks noGrp="1"/>
          </p:cNvSpPr>
          <p:nvPr>
            <p:ph type="title" hasCustomPrompt="1"/>
          </p:nvPr>
        </p:nvSpPr>
        <p:spPr>
          <a:xfrm>
            <a:off x="1247032" y="2107038"/>
            <a:ext cx="6022448" cy="2297322"/>
          </a:xfrm>
        </p:spPr>
        <p:txBody>
          <a:bodyPr>
            <a:noAutofit/>
          </a:bodyPr>
          <a:lstStyle>
            <a:lvl1pPr>
              <a:lnSpc>
                <a:spcPct val="100000"/>
              </a:lnSpc>
              <a:defRPr lang="en-CA" b="0" i="0" u="none" strike="noStrike" smtClean="0">
                <a:effectLst/>
              </a:defRPr>
            </a:lvl1pPr>
          </a:lstStyle>
          <a:p>
            <a:r>
              <a:rPr lang="en-CA" b="0" i="0" u="none" strike="noStrike">
                <a:solidFill>
                  <a:srgbClr val="212121"/>
                </a:solidFill>
                <a:effectLst/>
                <a:latin typeface="Calibri" panose="020F0502020204030204" pitchFamily="34" charset="0"/>
              </a:rPr>
              <a:t>Digital product testing, powered by people with disabilities.</a:t>
            </a:r>
            <a:r>
              <a:rPr lang="en-CA" b="0" i="0">
                <a:solidFill>
                  <a:srgbClr val="000000"/>
                </a:solidFill>
                <a:effectLst/>
                <a:latin typeface="Calibri" panose="020F0502020204030204" pitchFamily="34" charset="0"/>
              </a:rPr>
              <a:t>​</a:t>
            </a:r>
            <a:endParaRPr lang="sr-Latn-RS"/>
          </a:p>
        </p:txBody>
      </p:sp>
      <p:pic>
        <p:nvPicPr>
          <p:cNvPr id="13" name="Picture 12" descr="Fable">
            <a:extLst>
              <a:ext uri="{FF2B5EF4-FFF2-40B4-BE49-F238E27FC236}">
                <a16:creationId xmlns:a16="http://schemas.microsoft.com/office/drawing/2014/main" id="{63FB46CC-4E36-F54C-A388-CEF0A1031B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7032" y="986554"/>
            <a:ext cx="2262377" cy="674531"/>
          </a:xfrm>
          <a:prstGeom prst="rect">
            <a:avLst/>
          </a:prstGeom>
        </p:spPr>
      </p:pic>
      <p:pic>
        <p:nvPicPr>
          <p:cNvPr id="1026" name="Picture 2">
            <a:extLst>
              <a:ext uri="{FF2B5EF4-FFF2-40B4-BE49-F238E27FC236}">
                <a16:creationId xmlns:a16="http://schemas.microsoft.com/office/drawing/2014/main" id="{E7D54CD8-48CE-844C-8310-733FA51CB3E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48972" y="2949387"/>
            <a:ext cx="2760377" cy="3194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8593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logo, title, bridge and hero illustration">
    <p:bg>
      <p:bgPr>
        <a:solidFill>
          <a:srgbClr val="F4F4F7"/>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F4DFDA-0D22-8F45-9541-D695F6059FA1}"/>
              </a:ext>
            </a:extLst>
          </p:cNvPr>
          <p:cNvSpPr>
            <a:spLocks noGrp="1"/>
          </p:cNvSpPr>
          <p:nvPr>
            <p:ph type="title"/>
          </p:nvPr>
        </p:nvSpPr>
        <p:spPr>
          <a:xfrm>
            <a:off x="1247032" y="2107038"/>
            <a:ext cx="5931008" cy="674531"/>
          </a:xfrm>
        </p:spPr>
        <p:txBody>
          <a:bodyPr>
            <a:noAutofit/>
          </a:bodyPr>
          <a:lstStyle>
            <a:lvl1pPr>
              <a:lnSpc>
                <a:spcPct val="100000"/>
              </a:lnSpc>
              <a:defRPr sz="4200">
                <a:solidFill>
                  <a:schemeClr val="tx1"/>
                </a:solidFill>
              </a:defRPr>
            </a:lvl1pPr>
          </a:lstStyle>
          <a:p>
            <a:r>
              <a:rPr lang="en-US"/>
              <a:t>Click to edit Master title</a:t>
            </a:r>
            <a:endParaRPr lang="sr-Latn-RS"/>
          </a:p>
        </p:txBody>
      </p:sp>
      <p:sp>
        <p:nvSpPr>
          <p:cNvPr id="5" name="Slide Number Placeholder 6">
            <a:extLst>
              <a:ext uri="{FF2B5EF4-FFF2-40B4-BE49-F238E27FC236}">
                <a16:creationId xmlns:a16="http://schemas.microsoft.com/office/drawing/2014/main" id="{B0E3AD7C-681F-BF49-AD02-AD8955061D6C}"/>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07777"/>
          </a:xfrm>
          <a:prstGeom prst="rect">
            <a:avLst/>
          </a:prstGeom>
        </p:spPr>
        <p:txBody>
          <a:bodyPr>
            <a:spAutoFit/>
          </a:bodyPr>
          <a:lstStyle>
            <a:lvl1pPr algn="ctr">
              <a:defRPr sz="1400" b="1" i="0">
                <a:solidFill>
                  <a:schemeClr val="accent3"/>
                </a:solidFill>
                <a:latin typeface="Mont" pitchFamily="2" charset="0"/>
              </a:defRPr>
            </a:lvl1pPr>
          </a:lstStyle>
          <a:p>
            <a:fld id="{EA428723-051B-FC41-A18E-C2CEA0820373}" type="slidenum">
              <a:rPr lang="sr-Latn-RS" smtClean="0"/>
              <a:pPr/>
              <a:t>‹#›</a:t>
            </a:fld>
            <a:endParaRPr lang="sr-Latn-RS"/>
          </a:p>
        </p:txBody>
      </p:sp>
      <p:grpSp>
        <p:nvGrpSpPr>
          <p:cNvPr id="12" name="Group 11">
            <a:extLst>
              <a:ext uri="{FF2B5EF4-FFF2-40B4-BE49-F238E27FC236}">
                <a16:creationId xmlns:a16="http://schemas.microsoft.com/office/drawing/2014/main" id="{D961C393-5142-054E-BD22-EED836CDA1E7}"/>
              </a:ext>
            </a:extLst>
          </p:cNvPr>
          <p:cNvGrpSpPr/>
          <p:nvPr userDrawn="1"/>
        </p:nvGrpSpPr>
        <p:grpSpPr>
          <a:xfrm>
            <a:off x="618920" y="3673475"/>
            <a:ext cx="11625468" cy="3191752"/>
            <a:chOff x="618920" y="3673475"/>
            <a:chExt cx="11625468" cy="3191752"/>
          </a:xfrm>
        </p:grpSpPr>
        <p:pic>
          <p:nvPicPr>
            <p:cNvPr id="9" name="Picture 8" descr="Shape&#10;&#10;Description automatically generated with medium confidence">
              <a:extLst>
                <a:ext uri="{FF2B5EF4-FFF2-40B4-BE49-F238E27FC236}">
                  <a16:creationId xmlns:a16="http://schemas.microsoft.com/office/drawing/2014/main" id="{5CB3BAD6-76EC-1B46-822F-4843B18EB0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8920" y="3673475"/>
              <a:ext cx="6253368" cy="3191752"/>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418301FE-7E7D-BA47-805B-225F310257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91020" y="3673475"/>
              <a:ext cx="6253368" cy="3191752"/>
            </a:xfrm>
            <a:prstGeom prst="rect">
              <a:avLst/>
            </a:prstGeom>
          </p:spPr>
        </p:pic>
      </p:grpSp>
      <p:pic>
        <p:nvPicPr>
          <p:cNvPr id="3" name="Picture 2">
            <a:extLst>
              <a:ext uri="{FF2B5EF4-FFF2-40B4-BE49-F238E27FC236}">
                <a16:creationId xmlns:a16="http://schemas.microsoft.com/office/drawing/2014/main" id="{E1819045-F322-4224-8C54-CB2EACCC4B55}"/>
              </a:ext>
            </a:extLst>
          </p:cNvPr>
          <p:cNvPicPr>
            <a:picLocks noChangeAspect="1"/>
          </p:cNvPicPr>
          <p:nvPr userDrawn="1"/>
        </p:nvPicPr>
        <p:blipFill rotWithShape="1">
          <a:blip r:embed="rId3"/>
          <a:srcRect r="31551"/>
          <a:stretch/>
        </p:blipFill>
        <p:spPr>
          <a:xfrm>
            <a:off x="6282738" y="-76200"/>
            <a:ext cx="5669931" cy="4659429"/>
          </a:xfrm>
          <a:prstGeom prst="rect">
            <a:avLst/>
          </a:prstGeom>
        </p:spPr>
      </p:pic>
      <p:pic>
        <p:nvPicPr>
          <p:cNvPr id="10" name="Picture 9" descr="Fable">
            <a:extLst>
              <a:ext uri="{FF2B5EF4-FFF2-40B4-BE49-F238E27FC236}">
                <a16:creationId xmlns:a16="http://schemas.microsoft.com/office/drawing/2014/main" id="{7EEABCAB-3073-B343-9794-CFB67BD061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47032" y="986554"/>
            <a:ext cx="2262377" cy="674531"/>
          </a:xfrm>
          <a:prstGeom prst="rect">
            <a:avLst/>
          </a:prstGeom>
        </p:spPr>
      </p:pic>
    </p:spTree>
    <p:extLst>
      <p:ext uri="{BB962C8B-B14F-4D97-AF65-F5344CB8AC3E}">
        <p14:creationId xmlns:p14="http://schemas.microsoft.com/office/powerpoint/2010/main" val="2031948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1 Column Content">
    <p:bg>
      <p:bgPr>
        <a:solidFill>
          <a:srgbClr val="F3F4F6"/>
        </a:solidFill>
        <a:effectLst/>
      </p:bgPr>
    </p:bg>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9DBB4FA-D74E-1140-B2DC-BED8093D6618}"/>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0" name="Text Placeholder 3">
            <a:extLst>
              <a:ext uri="{FF2B5EF4-FFF2-40B4-BE49-F238E27FC236}">
                <a16:creationId xmlns:a16="http://schemas.microsoft.com/office/drawing/2014/main" id="{59FB6D48-F30D-EB40-9CE6-ED349D813B7E}"/>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9" name="Text Placeholder 3">
            <a:extLst>
              <a:ext uri="{FF2B5EF4-FFF2-40B4-BE49-F238E27FC236}">
                <a16:creationId xmlns:a16="http://schemas.microsoft.com/office/drawing/2014/main" id="{9A99C3C9-ABC0-3F46-BB72-730B08C77D17}"/>
              </a:ext>
            </a:extLst>
          </p:cNvPr>
          <p:cNvSpPr>
            <a:spLocks noGrp="1"/>
          </p:cNvSpPr>
          <p:nvPr>
            <p:ph type="body" sz="half" idx="2" hasCustomPrompt="1"/>
          </p:nvPr>
        </p:nvSpPr>
        <p:spPr>
          <a:xfrm>
            <a:off x="1147482" y="2025400"/>
            <a:ext cx="7245920" cy="2403165"/>
          </a:xfrm>
        </p:spPr>
        <p:txBody>
          <a:bodyPr wrap="square">
            <a:noAutofit/>
          </a:bodyPr>
          <a:lstStyle>
            <a:lvl1pPr marL="0" indent="0">
              <a:lnSpc>
                <a:spcPct val="114000"/>
              </a:lnSpc>
              <a:spcBef>
                <a:spcPts val="0"/>
              </a:spcBef>
              <a:buNone/>
              <a:defRPr lang="en-CA" b="0" i="0" smtClean="0">
                <a:effectLs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Replace dummy text: Lorem ipsum dolor sit </a:t>
            </a:r>
            <a:r>
              <a:rPr lang="en-US" err="1"/>
              <a:t>amet</a:t>
            </a:r>
            <a:r>
              <a:rPr lang="en-US"/>
              <a:t>, </a:t>
            </a:r>
            <a:r>
              <a:rPr lang="en-US" err="1"/>
              <a:t>consectetuer</a:t>
            </a:r>
            <a:r>
              <a:rPr lang="en-US"/>
              <a:t> </a:t>
            </a:r>
            <a:r>
              <a:rPr lang="en-US" err="1"/>
              <a:t>adipiscing</a:t>
            </a:r>
            <a:r>
              <a:rPr lang="en-US"/>
              <a:t> </a:t>
            </a:r>
            <a:r>
              <a:rPr lang="en-US" err="1"/>
              <a:t>elit</a:t>
            </a:r>
            <a:r>
              <a:rPr lang="en-US"/>
              <a:t>. Aenean </a:t>
            </a:r>
            <a:r>
              <a:rPr lang="en-US" err="1"/>
              <a:t>commodo</a:t>
            </a:r>
            <a:r>
              <a:rPr lang="en-US"/>
              <a:t> ligula </a:t>
            </a:r>
            <a:r>
              <a:rPr lang="en-US" err="1"/>
              <a:t>eget</a:t>
            </a:r>
            <a:r>
              <a:rPr lang="en-US"/>
              <a:t> dolor. Aenean </a:t>
            </a:r>
            <a:r>
              <a:rPr lang="en-US" err="1"/>
              <a:t>massa</a:t>
            </a:r>
            <a:r>
              <a:rPr lang="en-US"/>
              <a:t>. Cum sociis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Donec </a:t>
            </a:r>
            <a:r>
              <a:rPr lang="en-US" err="1"/>
              <a:t>quam</a:t>
            </a:r>
            <a:r>
              <a:rPr lang="en-US"/>
              <a:t> </a:t>
            </a:r>
            <a:r>
              <a:rPr lang="en-US" err="1"/>
              <a:t>felis</a:t>
            </a:r>
            <a:r>
              <a:rPr lang="en-US"/>
              <a:t>, </a:t>
            </a:r>
            <a:r>
              <a:rPr lang="en-US" err="1"/>
              <a:t>ultricies</a:t>
            </a:r>
            <a:r>
              <a:rPr lang="en-US"/>
              <a:t> </a:t>
            </a:r>
            <a:r>
              <a:rPr lang="en-US" err="1"/>
              <a:t>nec</a:t>
            </a:r>
            <a:r>
              <a:rPr lang="en-US"/>
              <a:t>, </a:t>
            </a:r>
            <a:r>
              <a:rPr lang="en-US" err="1"/>
              <a:t>pellentesque</a:t>
            </a:r>
            <a:r>
              <a:rPr lang="en-US"/>
              <a:t> </a:t>
            </a:r>
            <a:r>
              <a:rPr lang="en-US" err="1"/>
              <a:t>eu</a:t>
            </a:r>
            <a:r>
              <a:rPr lang="en-US"/>
              <a:t>, </a:t>
            </a:r>
            <a:r>
              <a:rPr lang="en-US" err="1"/>
              <a:t>pretium</a:t>
            </a:r>
            <a:r>
              <a:rPr lang="en-US"/>
              <a:t> </a:t>
            </a:r>
            <a:r>
              <a:rPr lang="en-US" err="1"/>
              <a:t>quis</a:t>
            </a:r>
            <a:r>
              <a:rPr lang="en-US"/>
              <a:t>, sem. </a:t>
            </a:r>
            <a:r>
              <a:rPr lang="en-US" err="1"/>
              <a:t>Nulla</a:t>
            </a:r>
            <a:r>
              <a:rPr lang="en-US"/>
              <a:t> </a:t>
            </a:r>
            <a:r>
              <a:rPr lang="en-US" err="1"/>
              <a:t>consequat</a:t>
            </a:r>
            <a:r>
              <a:rPr lang="en-US"/>
              <a:t> </a:t>
            </a:r>
            <a:r>
              <a:rPr lang="en-US" err="1"/>
              <a:t>massa</a:t>
            </a:r>
            <a:r>
              <a:rPr lang="en-US"/>
              <a:t> </a:t>
            </a:r>
            <a:r>
              <a:rPr lang="en-US" err="1"/>
              <a:t>quis</a:t>
            </a:r>
            <a:r>
              <a:rPr lang="en-US"/>
              <a:t> </a:t>
            </a:r>
            <a:r>
              <a:rPr lang="en-US" err="1"/>
              <a:t>enim</a:t>
            </a:r>
            <a:r>
              <a:rPr lang="en-US"/>
              <a:t>. Donec </a:t>
            </a:r>
            <a:r>
              <a:rPr lang="en-US" err="1"/>
              <a:t>pede</a:t>
            </a:r>
            <a:r>
              <a:rPr lang="en-US"/>
              <a:t> </a:t>
            </a:r>
            <a:r>
              <a:rPr lang="en-US" err="1"/>
              <a:t>justo</a:t>
            </a:r>
            <a:r>
              <a:rPr lang="en-US"/>
              <a:t>, </a:t>
            </a:r>
            <a:r>
              <a:rPr lang="en-US" err="1"/>
              <a:t>fringilla</a:t>
            </a:r>
            <a:r>
              <a:rPr lang="en-US"/>
              <a:t> vel, </a:t>
            </a:r>
            <a:r>
              <a:rPr lang="en-US" err="1"/>
              <a:t>aliquet</a:t>
            </a:r>
            <a:r>
              <a:rPr lang="en-US"/>
              <a:t> </a:t>
            </a:r>
            <a:r>
              <a:rPr lang="en-US" err="1"/>
              <a:t>nec</a:t>
            </a:r>
            <a:r>
              <a:rPr lang="en-US"/>
              <a:t>, </a:t>
            </a:r>
            <a:r>
              <a:rPr lang="en-US" err="1"/>
              <a:t>vulputate</a:t>
            </a:r>
            <a:r>
              <a:rPr lang="en-US"/>
              <a:t> </a:t>
            </a:r>
            <a:r>
              <a:rPr lang="en-US" err="1"/>
              <a:t>eget</a:t>
            </a:r>
            <a:r>
              <a:rPr lang="en-US"/>
              <a:t>, </a:t>
            </a:r>
            <a:r>
              <a:rPr lang="en-US" err="1"/>
              <a:t>arcu</a:t>
            </a:r>
            <a:r>
              <a:rPr lang="en-US"/>
              <a:t>. In </a:t>
            </a:r>
            <a:r>
              <a:rPr lang="en-US" err="1"/>
              <a:t>enim</a:t>
            </a:r>
            <a:r>
              <a:rPr lang="en-US"/>
              <a:t> </a:t>
            </a:r>
            <a:r>
              <a:rPr lang="en-US" err="1"/>
              <a:t>justo</a:t>
            </a:r>
            <a:r>
              <a:rPr lang="en-US"/>
              <a:t>, </a:t>
            </a:r>
            <a:r>
              <a:rPr lang="en-US" err="1"/>
              <a:t>rhoncus</a:t>
            </a:r>
            <a:r>
              <a:rPr lang="en-US"/>
              <a:t> </a:t>
            </a:r>
            <a:r>
              <a:rPr lang="en-US" err="1"/>
              <a:t>ut</a:t>
            </a:r>
            <a:r>
              <a:rPr lang="en-US"/>
              <a:t>, </a:t>
            </a:r>
            <a:r>
              <a:rPr lang="en-US" err="1"/>
              <a:t>imperdiet</a:t>
            </a:r>
            <a:r>
              <a:rPr lang="en-US"/>
              <a:t> a, </a:t>
            </a:r>
            <a:r>
              <a:rPr lang="en-US" err="1"/>
              <a:t>venenatis</a:t>
            </a:r>
            <a:r>
              <a:rPr lang="en-US"/>
              <a:t> vitae, </a:t>
            </a:r>
            <a:r>
              <a:rPr lang="en-US" err="1"/>
              <a:t>justo</a:t>
            </a:r>
            <a:r>
              <a:rPr lang="en-US"/>
              <a:t>. </a:t>
            </a:r>
            <a:r>
              <a:rPr lang="en-US" err="1"/>
              <a:t>Nullam</a:t>
            </a:r>
            <a:r>
              <a:rPr lang="en-US"/>
              <a:t> dictum </a:t>
            </a:r>
            <a:r>
              <a:rPr lang="en-US" err="1"/>
              <a:t>felis</a:t>
            </a:r>
            <a:r>
              <a:rPr lang="en-US"/>
              <a:t> </a:t>
            </a:r>
            <a:r>
              <a:rPr lang="en-US" err="1"/>
              <a:t>eu</a:t>
            </a:r>
            <a:r>
              <a:rPr lang="en-US"/>
              <a:t> </a:t>
            </a:r>
            <a:r>
              <a:rPr lang="en-US" err="1"/>
              <a:t>pede</a:t>
            </a:r>
            <a:r>
              <a:rPr lang="en-US"/>
              <a:t> </a:t>
            </a:r>
            <a:r>
              <a:rPr lang="en-US" err="1"/>
              <a:t>mollis</a:t>
            </a:r>
            <a:r>
              <a:rPr lang="en-US"/>
              <a:t> </a:t>
            </a:r>
            <a:r>
              <a:rPr lang="en-US" err="1"/>
              <a:t>pretium</a:t>
            </a:r>
            <a:r>
              <a:rPr lang="en-US"/>
              <a:t>. Integer </a:t>
            </a:r>
            <a:r>
              <a:rPr lang="en-US" err="1"/>
              <a:t>tincidunt</a:t>
            </a:r>
            <a:r>
              <a:rPr lang="en-US"/>
              <a:t>. Cras </a:t>
            </a:r>
            <a:r>
              <a:rPr lang="en-US" err="1"/>
              <a:t>dapibus</a:t>
            </a:r>
            <a:r>
              <a:rPr lang="en-US"/>
              <a:t>. </a:t>
            </a:r>
            <a:r>
              <a:rPr lang="en-US" err="1"/>
              <a:t>Vivamus</a:t>
            </a:r>
            <a:r>
              <a:rPr lang="en-US"/>
              <a:t> </a:t>
            </a:r>
            <a:r>
              <a:rPr lang="en-US" err="1"/>
              <a:t>elementum</a:t>
            </a:r>
            <a:r>
              <a:rPr lang="en-US"/>
              <a:t> semper nisi. Aenean </a:t>
            </a:r>
            <a:r>
              <a:rPr lang="en-US" err="1"/>
              <a:t>vulputate</a:t>
            </a:r>
            <a:r>
              <a:rPr lang="en-US"/>
              <a:t> </a:t>
            </a:r>
            <a:r>
              <a:rPr lang="en-US" err="1"/>
              <a:t>eleifend</a:t>
            </a:r>
            <a:r>
              <a:rPr lang="en-US"/>
              <a:t> </a:t>
            </a:r>
            <a:r>
              <a:rPr lang="en-US" err="1"/>
              <a:t>tellus</a:t>
            </a:r>
            <a:r>
              <a:rPr lang="en-US"/>
              <a:t>. Aenean </a:t>
            </a:r>
            <a:r>
              <a:rPr lang="en-US" err="1"/>
              <a:t>leo</a:t>
            </a:r>
            <a:r>
              <a:rPr lang="en-US"/>
              <a:t> ligula, </a:t>
            </a:r>
            <a:r>
              <a:rPr lang="en-US" err="1"/>
              <a:t>porttitor</a:t>
            </a:r>
            <a:r>
              <a:rPr lang="en-US"/>
              <a:t> </a:t>
            </a:r>
            <a:r>
              <a:rPr lang="en-US" err="1"/>
              <a:t>eu</a:t>
            </a:r>
            <a:r>
              <a:rPr lang="en-US"/>
              <a:t>, </a:t>
            </a:r>
            <a:r>
              <a:rPr lang="en-US" err="1"/>
              <a:t>consequat</a:t>
            </a:r>
            <a:r>
              <a:rPr lang="en-US"/>
              <a:t> vitae, </a:t>
            </a:r>
            <a:r>
              <a:rPr lang="en-US" err="1"/>
              <a:t>eleifend</a:t>
            </a:r>
            <a:endParaRPr lang="en-US"/>
          </a:p>
        </p:txBody>
      </p:sp>
    </p:spTree>
    <p:extLst>
      <p:ext uri="{BB962C8B-B14F-4D97-AF65-F5344CB8AC3E}">
        <p14:creationId xmlns:p14="http://schemas.microsoft.com/office/powerpoint/2010/main" val="1130955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F3F4F6"/>
        </a:solidFill>
        <a:effectLst/>
      </p:bgPr>
    </p:bg>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225EB4DA-AB55-3A42-AD38-F5C9F4C575A5}"/>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8" name="Text Placeholder 3">
            <a:extLst>
              <a:ext uri="{FF2B5EF4-FFF2-40B4-BE49-F238E27FC236}">
                <a16:creationId xmlns:a16="http://schemas.microsoft.com/office/drawing/2014/main" id="{2083D7F9-F293-0543-8AFA-D625DB05795C}"/>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4" name="Picture Placeholder 2">
            <a:extLst>
              <a:ext uri="{FF2B5EF4-FFF2-40B4-BE49-F238E27FC236}">
                <a16:creationId xmlns:a16="http://schemas.microsoft.com/office/drawing/2014/main" id="{1568FC43-385C-5B48-9E5A-FF97AEB2666E}"/>
              </a:ext>
            </a:extLst>
          </p:cNvPr>
          <p:cNvSpPr>
            <a:spLocks noGrp="1"/>
          </p:cNvSpPr>
          <p:nvPr>
            <p:ph type="pic" idx="1"/>
          </p:nvPr>
        </p:nvSpPr>
        <p:spPr>
          <a:xfrm>
            <a:off x="1147482" y="1712259"/>
            <a:ext cx="10437639" cy="460376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Tree>
    <p:extLst>
      <p:ext uri="{BB962C8B-B14F-4D97-AF65-F5344CB8AC3E}">
        <p14:creationId xmlns:p14="http://schemas.microsoft.com/office/powerpoint/2010/main" val="20827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2 Column Content">
    <p:bg>
      <p:bgPr>
        <a:solidFill>
          <a:srgbClr val="F3F4F6"/>
        </a:solidFill>
        <a:effectLst/>
      </p:bgPr>
    </p:bg>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BA5DCD90-1ACA-B245-AFF7-7AE22E4DC49D}"/>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147482" y="2141941"/>
            <a:ext cx="4785613" cy="365485"/>
          </a:xfrm>
        </p:spPr>
        <p:txBody>
          <a:bodyPr wrap="square">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Replace dummy text: Lorem ipsum dolor sit </a:t>
            </a:r>
            <a:r>
              <a:rPr lang="en-US" err="1"/>
              <a:t>amet</a:t>
            </a:r>
            <a:r>
              <a:rPr lang="en-US"/>
              <a:t>, </a:t>
            </a:r>
            <a:r>
              <a:rPr lang="en-US" err="1"/>
              <a:t>consectetuer</a:t>
            </a:r>
            <a:r>
              <a:rPr lang="en-US"/>
              <a:t> </a:t>
            </a:r>
            <a:r>
              <a:rPr lang="en-US" err="1"/>
              <a:t>adipiscing</a:t>
            </a:r>
            <a:r>
              <a:rPr lang="en-US"/>
              <a:t> </a:t>
            </a:r>
            <a:r>
              <a:rPr lang="en-US" err="1"/>
              <a:t>elit</a:t>
            </a:r>
            <a:r>
              <a:rPr lang="en-US"/>
              <a:t>. Aenean </a:t>
            </a:r>
            <a:r>
              <a:rPr lang="en-US" err="1"/>
              <a:t>commodo</a:t>
            </a:r>
            <a:r>
              <a:rPr lang="en-US"/>
              <a:t> ligula </a:t>
            </a:r>
            <a:r>
              <a:rPr lang="en-US" err="1"/>
              <a:t>eget</a:t>
            </a:r>
            <a:r>
              <a:rPr lang="en-US"/>
              <a:t> dolor. Aenean </a:t>
            </a:r>
            <a:r>
              <a:rPr lang="en-US" err="1"/>
              <a:t>massa</a:t>
            </a:r>
            <a:r>
              <a:rPr lang="en-US"/>
              <a:t>. Cum sociis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Donec </a:t>
            </a:r>
            <a:r>
              <a:rPr lang="en-US" err="1"/>
              <a:t>quam</a:t>
            </a:r>
            <a:r>
              <a:rPr lang="en-US"/>
              <a:t> </a:t>
            </a:r>
            <a:r>
              <a:rPr lang="en-US" err="1"/>
              <a:t>felis</a:t>
            </a:r>
            <a:r>
              <a:rPr lang="en-US"/>
              <a:t>, </a:t>
            </a:r>
            <a:r>
              <a:rPr lang="en-US" err="1"/>
              <a:t>ultricies</a:t>
            </a:r>
            <a:r>
              <a:rPr lang="en-US"/>
              <a:t> </a:t>
            </a:r>
            <a:r>
              <a:rPr lang="en-US" err="1"/>
              <a:t>nec</a:t>
            </a:r>
            <a:r>
              <a:rPr lang="en-US"/>
              <a:t>, </a:t>
            </a:r>
            <a:r>
              <a:rPr lang="en-US" err="1"/>
              <a:t>pellentesque</a:t>
            </a:r>
            <a:r>
              <a:rPr lang="en-US"/>
              <a:t> </a:t>
            </a:r>
            <a:r>
              <a:rPr lang="en-US" err="1"/>
              <a:t>eu</a:t>
            </a:r>
            <a:r>
              <a:rPr lang="en-US"/>
              <a:t>, </a:t>
            </a:r>
            <a:r>
              <a:rPr lang="en-US" err="1"/>
              <a:t>pretium</a:t>
            </a:r>
            <a:r>
              <a:rPr lang="en-US"/>
              <a:t> </a:t>
            </a:r>
            <a:r>
              <a:rPr lang="en-US" err="1"/>
              <a:t>quis</a:t>
            </a:r>
            <a:r>
              <a:rPr lang="en-US"/>
              <a:t>, </a:t>
            </a:r>
            <a:r>
              <a:rPr lang="en-US" err="1"/>
              <a:t>sem</a:t>
            </a:r>
            <a:endParaRPr lang="en-US"/>
          </a:p>
        </p:txBody>
      </p:sp>
      <p:sp>
        <p:nvSpPr>
          <p:cNvPr id="6" name="Text Placeholder 3">
            <a:extLst>
              <a:ext uri="{FF2B5EF4-FFF2-40B4-BE49-F238E27FC236}">
                <a16:creationId xmlns:a16="http://schemas.microsoft.com/office/drawing/2014/main" id="{F5E41DA3-02DC-8B49-A5A0-87DB7CD799E3}"/>
              </a:ext>
            </a:extLst>
          </p:cNvPr>
          <p:cNvSpPr>
            <a:spLocks noGrp="1"/>
          </p:cNvSpPr>
          <p:nvPr>
            <p:ph type="body" sz="half" idx="10" hasCustomPrompt="1"/>
          </p:nvPr>
        </p:nvSpPr>
        <p:spPr>
          <a:xfrm>
            <a:off x="6486244" y="2141941"/>
            <a:ext cx="4785613" cy="365485"/>
          </a:xfrm>
        </p:spPr>
        <p:txBody>
          <a:bodyPr>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Replace dummy text: Lorem ipsum dolor sit </a:t>
            </a:r>
            <a:r>
              <a:rPr lang="en-US" err="1"/>
              <a:t>amet</a:t>
            </a:r>
            <a:r>
              <a:rPr lang="en-US"/>
              <a:t>, </a:t>
            </a:r>
            <a:r>
              <a:rPr lang="en-US" err="1"/>
              <a:t>consectetuer</a:t>
            </a:r>
            <a:r>
              <a:rPr lang="en-US"/>
              <a:t> </a:t>
            </a:r>
            <a:r>
              <a:rPr lang="en-US" err="1"/>
              <a:t>adipiscing</a:t>
            </a:r>
            <a:r>
              <a:rPr lang="en-US"/>
              <a:t> </a:t>
            </a:r>
            <a:r>
              <a:rPr lang="en-US" err="1"/>
              <a:t>elit</a:t>
            </a:r>
            <a:r>
              <a:rPr lang="en-US"/>
              <a:t>. Aenean </a:t>
            </a:r>
            <a:r>
              <a:rPr lang="en-US" err="1"/>
              <a:t>commodo</a:t>
            </a:r>
            <a:r>
              <a:rPr lang="en-US"/>
              <a:t> ligula </a:t>
            </a:r>
            <a:r>
              <a:rPr lang="en-US" err="1"/>
              <a:t>eget</a:t>
            </a:r>
            <a:r>
              <a:rPr lang="en-US"/>
              <a:t> dolor. Aenean </a:t>
            </a:r>
            <a:r>
              <a:rPr lang="en-US" err="1"/>
              <a:t>massa</a:t>
            </a:r>
            <a:r>
              <a:rPr lang="en-US"/>
              <a:t>. Cum sociis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Donec </a:t>
            </a:r>
            <a:r>
              <a:rPr lang="en-US" err="1"/>
              <a:t>quam</a:t>
            </a:r>
            <a:r>
              <a:rPr lang="en-US"/>
              <a:t> </a:t>
            </a:r>
            <a:r>
              <a:rPr lang="en-US" err="1"/>
              <a:t>felis</a:t>
            </a:r>
            <a:r>
              <a:rPr lang="en-US"/>
              <a:t>, </a:t>
            </a:r>
            <a:r>
              <a:rPr lang="en-US" err="1"/>
              <a:t>ultricies</a:t>
            </a:r>
            <a:r>
              <a:rPr lang="en-US"/>
              <a:t> </a:t>
            </a:r>
            <a:r>
              <a:rPr lang="en-US" err="1"/>
              <a:t>nec</a:t>
            </a:r>
            <a:r>
              <a:rPr lang="en-US"/>
              <a:t>, </a:t>
            </a:r>
            <a:r>
              <a:rPr lang="en-US" err="1"/>
              <a:t>pellentesque</a:t>
            </a:r>
            <a:r>
              <a:rPr lang="en-US"/>
              <a:t> </a:t>
            </a:r>
            <a:r>
              <a:rPr lang="en-US" err="1"/>
              <a:t>eu</a:t>
            </a:r>
            <a:r>
              <a:rPr lang="en-US"/>
              <a:t>, </a:t>
            </a:r>
            <a:r>
              <a:rPr lang="en-US" err="1"/>
              <a:t>pretium</a:t>
            </a:r>
            <a:r>
              <a:rPr lang="en-US"/>
              <a:t> </a:t>
            </a:r>
            <a:r>
              <a:rPr lang="en-US" err="1"/>
              <a:t>quis</a:t>
            </a:r>
            <a:r>
              <a:rPr lang="en-US"/>
              <a:t>, </a:t>
            </a:r>
            <a:r>
              <a:rPr lang="en-US" err="1"/>
              <a:t>sem</a:t>
            </a:r>
            <a:endParaRPr lang="en-US"/>
          </a:p>
        </p:txBody>
      </p:sp>
      <p:sp>
        <p:nvSpPr>
          <p:cNvPr id="8" name="Slide Number Placeholder 6">
            <a:extLst>
              <a:ext uri="{FF2B5EF4-FFF2-40B4-BE49-F238E27FC236}">
                <a16:creationId xmlns:a16="http://schemas.microsoft.com/office/drawing/2014/main" id="{05AD5B22-1E8F-DD46-8078-B4CB0A72A7D3}"/>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95697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heading, bullet llist, and image">
    <p:bg>
      <p:bgPr>
        <a:solidFill>
          <a:srgbClr val="F3F4F6"/>
        </a:solidFill>
        <a:effectLst/>
      </p:bgPr>
    </p:bg>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461A29E5-F018-2245-90B6-7016A54DF82F}"/>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147482" y="1702288"/>
            <a:ext cx="6202876" cy="380873"/>
          </a:xfrm>
        </p:spPr>
        <p:txBody>
          <a:bodyPr wrap="square">
            <a:noAutofit/>
          </a:bodyPr>
          <a:lstStyle>
            <a:lvl1pPr marL="0" indent="0">
              <a:lnSpc>
                <a:spcPct val="100000"/>
              </a:lnSpc>
              <a:spcBef>
                <a:spcPts val="0"/>
              </a:spcBef>
              <a:buNone/>
              <a:defRPr sz="2600" b="1" i="0">
                <a:solidFill>
                  <a:schemeClr val="accent3"/>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CA" noProof="0" err="1"/>
              <a:t>SubHead</a:t>
            </a:r>
            <a:endParaRPr lang="en-CA" noProof="0"/>
          </a:p>
        </p:txBody>
      </p:sp>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147482" y="2313759"/>
            <a:ext cx="4687042" cy="3515095"/>
          </a:xfrm>
        </p:spPr>
        <p:txBody>
          <a:bodyPr wrap="square">
            <a:noAutofit/>
          </a:bodyPr>
          <a:lstStyle>
            <a:lvl1pPr marL="285750" indent="-285750">
              <a:lnSpc>
                <a:spcPct val="150000"/>
              </a:lnSpc>
              <a:spcBef>
                <a:spcPts val="0"/>
              </a:spcBef>
              <a:buClr>
                <a:srgbClr val="CA3B66"/>
              </a:buClr>
              <a:buSzPct val="130000"/>
              <a:buFont typeface="Arial" panose="020B0604020202020204" pitchFamily="34" charset="0"/>
              <a:buChar char="•"/>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cs typeface="Calibri" panose="020F0502020204030204" pitchFamily="34" charset="0"/>
              </a:rPr>
              <a:t>Level 1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lvl="0"/>
            <a:endParaRPr lang="en-US"/>
          </a:p>
        </p:txBody>
      </p:sp>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6588579" y="2313759"/>
            <a:ext cx="4608510" cy="351509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7" name="Slide Number Placeholder 6">
            <a:extLst>
              <a:ext uri="{FF2B5EF4-FFF2-40B4-BE49-F238E27FC236}">
                <a16:creationId xmlns:a16="http://schemas.microsoft.com/office/drawing/2014/main" id="{0EBC94C1-8892-7740-98D9-DF40EF7455FB}"/>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2785752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heading, and image/graph">
    <p:bg>
      <p:bgPr>
        <a:solidFill>
          <a:srgbClr val="F3F4F6"/>
        </a:solid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5417584D-6DD6-4C4A-A335-899E83AF8221}"/>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147482" y="1742904"/>
            <a:ext cx="10437639" cy="380873"/>
          </a:xfrm>
        </p:spPr>
        <p:txBody>
          <a:bodyPr wrap="square">
            <a:noAutofit/>
          </a:bodyPr>
          <a:lstStyle>
            <a:lvl1pPr marL="0" indent="0" algn="l">
              <a:lnSpc>
                <a:spcPct val="100000"/>
              </a:lnSpc>
              <a:spcBef>
                <a:spcPts val="0"/>
              </a:spcBef>
              <a:buNone/>
              <a:defRPr sz="2600" b="1" i="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1147482" y="2433771"/>
            <a:ext cx="10437639" cy="3882253"/>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7" name="Slide Number Placeholder 6">
            <a:extLst>
              <a:ext uri="{FF2B5EF4-FFF2-40B4-BE49-F238E27FC236}">
                <a16:creationId xmlns:a16="http://schemas.microsoft.com/office/drawing/2014/main" id="{0EBC94C1-8892-7740-98D9-DF40EF7455FB}"/>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771729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605A7108-A2BC-2940-B11A-56E13AE1F9C9}"/>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 name="Slide Number Placeholder 2">
            <a:extLst>
              <a:ext uri="{FF2B5EF4-FFF2-40B4-BE49-F238E27FC236}">
                <a16:creationId xmlns:a16="http://schemas.microsoft.com/office/drawing/2014/main" id="{DBFABBD4-89C2-9D4B-92DD-2BD95DE6F30A}"/>
              </a:ext>
              <a:ext uri="{C183D7F6-B498-43B3-948B-1728B52AA6E4}">
                <adec:decorative xmlns:adec="http://schemas.microsoft.com/office/drawing/2017/decorative" val="1"/>
              </a:ext>
            </a:extLst>
          </p:cNvPr>
          <p:cNvSpPr>
            <a:spLocks noGrp="1"/>
          </p:cNvSpPr>
          <p:nvPr>
            <p:ph type="sldNum" sz="quarter" idx="10"/>
          </p:nvPr>
        </p:nvSpPr>
        <p:spPr/>
        <p:txBody>
          <a:bodyPr/>
          <a:lstStyle/>
          <a:p>
            <a:fld id="{651C5DAC-7429-6E4E-8924-6EE12B38EDDE}" type="slidenum">
              <a:rPr lang="sr-Latn-RS" smtClean="0"/>
              <a:pPr/>
              <a:t>‹#›</a:t>
            </a:fld>
            <a:endParaRPr lang="sr-Latn-RS"/>
          </a:p>
        </p:txBody>
      </p:sp>
    </p:spTree>
    <p:extLst>
      <p:ext uri="{BB962C8B-B14F-4D97-AF65-F5344CB8AC3E}">
        <p14:creationId xmlns:p14="http://schemas.microsoft.com/office/powerpoint/2010/main" val="1823499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two cards with subheading and bullet list">
    <p:bg>
      <p:bgPr>
        <a:solidFill>
          <a:srgbClr val="F3F4F6"/>
        </a:solidFill>
        <a:effectLst/>
      </p:bgPr>
    </p:bg>
    <p:spTree>
      <p:nvGrpSpPr>
        <p:cNvPr id="1" name=""/>
        <p:cNvGrpSpPr/>
        <p:nvPr/>
      </p:nvGrpSpPr>
      <p:grpSpPr>
        <a:xfrm>
          <a:off x="0" y="0"/>
          <a:ext cx="0" cy="0"/>
          <a:chOff x="0" y="0"/>
          <a:chExt cx="0" cy="0"/>
        </a:xfrm>
      </p:grpSpPr>
      <p:sp>
        <p:nvSpPr>
          <p:cNvPr id="22" name="Text Placeholder 3">
            <a:extLst>
              <a:ext uri="{FF2B5EF4-FFF2-40B4-BE49-F238E27FC236}">
                <a16:creationId xmlns:a16="http://schemas.microsoft.com/office/drawing/2014/main" id="{DDAF089C-100E-3442-9889-60D3B95FEB43}"/>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 name="Rounded Rectangle 2">
            <a:extLst>
              <a:ext uri="{FF2B5EF4-FFF2-40B4-BE49-F238E27FC236}">
                <a16:creationId xmlns:a16="http://schemas.microsoft.com/office/drawing/2014/main" id="{AA1A0062-5313-6446-A9BD-82EFBECB0496}"/>
              </a:ext>
            </a:extLst>
          </p:cNvPr>
          <p:cNvSpPr/>
          <p:nvPr userDrawn="1"/>
        </p:nvSpPr>
        <p:spPr>
          <a:xfrm>
            <a:off x="1147482" y="1985728"/>
            <a:ext cx="4914159" cy="4425043"/>
          </a:xfrm>
          <a:prstGeom prst="roundRect">
            <a:avLst>
              <a:gd name="adj" fmla="val 616"/>
            </a:avLst>
          </a:prstGeom>
          <a:solidFill>
            <a:schemeClr val="bg1"/>
          </a:solidFill>
          <a:ln>
            <a:noFill/>
          </a:ln>
          <a:effectLst>
            <a:outerShdw blurRad="215900" dir="6720000" sx="104000" sy="104000" algn="ctr" rotWithShape="0">
              <a:schemeClr val="tx1">
                <a:alpha val="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11" name="Slide Number Placeholder 6">
            <a:extLst>
              <a:ext uri="{FF2B5EF4-FFF2-40B4-BE49-F238E27FC236}">
                <a16:creationId xmlns:a16="http://schemas.microsoft.com/office/drawing/2014/main" id="{DCD4D5A7-E154-5742-B2FC-B241784371C3}"/>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7" name="Text Placeholder 3">
            <a:extLst>
              <a:ext uri="{FF2B5EF4-FFF2-40B4-BE49-F238E27FC236}">
                <a16:creationId xmlns:a16="http://schemas.microsoft.com/office/drawing/2014/main" id="{FCE259DA-1887-3343-8A3E-CAAE971667E2}"/>
              </a:ext>
            </a:extLst>
          </p:cNvPr>
          <p:cNvSpPr>
            <a:spLocks noGrp="1"/>
          </p:cNvSpPr>
          <p:nvPr>
            <p:ph type="body" sz="half" idx="11" hasCustomPrompt="1"/>
          </p:nvPr>
        </p:nvSpPr>
        <p:spPr>
          <a:xfrm>
            <a:off x="1399222" y="2278878"/>
            <a:ext cx="4423621" cy="380873"/>
          </a:xfrm>
        </p:spPr>
        <p:txBody>
          <a:bodyPr wrap="square">
            <a:noAutofit/>
          </a:bodyPr>
          <a:lstStyle>
            <a:lvl1pPr marL="0" indent="0">
              <a:lnSpc>
                <a:spcPct val="100000"/>
              </a:lnSpc>
              <a:spcBef>
                <a:spcPts val="0"/>
              </a:spcBef>
              <a:buNone/>
              <a:defRPr sz="2000" b="1" i="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4" name="Text Placeholder 3">
            <a:extLst>
              <a:ext uri="{FF2B5EF4-FFF2-40B4-BE49-F238E27FC236}">
                <a16:creationId xmlns:a16="http://schemas.microsoft.com/office/drawing/2014/main" id="{BA1A1140-6EF0-4147-B11E-52E030C167C1}"/>
              </a:ext>
            </a:extLst>
          </p:cNvPr>
          <p:cNvSpPr>
            <a:spLocks noGrp="1"/>
          </p:cNvSpPr>
          <p:nvPr>
            <p:ph type="body" sz="half" idx="2" hasCustomPrompt="1"/>
          </p:nvPr>
        </p:nvSpPr>
        <p:spPr>
          <a:xfrm>
            <a:off x="1399222" y="2869503"/>
            <a:ext cx="4423621" cy="3258498"/>
          </a:xfrm>
        </p:spPr>
        <p:txBody>
          <a:bodyPr wrap="square">
            <a:noAutofit/>
          </a:bodyPr>
          <a:lstStyle>
            <a:lvl1pPr marL="285750" indent="-285750">
              <a:lnSpc>
                <a:spcPct val="114000"/>
              </a:lnSpc>
              <a:buClr>
                <a:srgbClr val="CA3B66"/>
              </a:buClr>
              <a:buSzPct val="130000"/>
              <a:buFont typeface="Arial" panose="020B0604020202020204" pitchFamily="34" charset="0"/>
              <a:buChar char="•"/>
              <a:defRPr sz="1600" b="0" i="0">
                <a:latin typeface="Calibri" panose="020F0502020204030204" pitchFamily="34" charset="0"/>
                <a:cs typeface="Calibri" panose="020F0502020204030204" pitchFamily="34" charset="0"/>
              </a:defRPr>
            </a:lvl1pPr>
            <a:lvl2pPr marL="742950" indent="-285750">
              <a:lnSpc>
                <a:spcPct val="114000"/>
              </a:lnSpc>
              <a:buClr>
                <a:schemeClr val="accent3"/>
              </a:buClr>
              <a:buFont typeface="Courier New" panose="02070309020205020404" pitchFamily="49" charset="0"/>
              <a:buChar char="o"/>
              <a:defRPr sz="1400"/>
            </a:lvl2pPr>
            <a:lvl3pPr marL="1085850" indent="-171450">
              <a:lnSpc>
                <a:spcPct val="114000"/>
              </a:lnSpc>
              <a:buFont typeface="Arial" panose="020B0604020202020204" pitchFamily="34" charset="0"/>
              <a:buChar char="•"/>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cs typeface="Calibri" panose="020F0502020204030204" pitchFamily="34" charset="0"/>
              </a:rPr>
              <a:t>Level 1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lvl="0"/>
            <a:endParaRPr lang="en-US"/>
          </a:p>
        </p:txBody>
      </p:sp>
      <p:sp>
        <p:nvSpPr>
          <p:cNvPr id="19" name="Rounded Rectangle 18">
            <a:extLst>
              <a:ext uri="{FF2B5EF4-FFF2-40B4-BE49-F238E27FC236}">
                <a16:creationId xmlns:a16="http://schemas.microsoft.com/office/drawing/2014/main" id="{505366ED-BCC3-094D-BCA6-7322723D580A}"/>
              </a:ext>
            </a:extLst>
          </p:cNvPr>
          <p:cNvSpPr/>
          <p:nvPr userDrawn="1"/>
        </p:nvSpPr>
        <p:spPr>
          <a:xfrm>
            <a:off x="6405282" y="1985728"/>
            <a:ext cx="4914159" cy="4425043"/>
          </a:xfrm>
          <a:prstGeom prst="roundRect">
            <a:avLst>
              <a:gd name="adj" fmla="val 616"/>
            </a:avLst>
          </a:prstGeom>
          <a:solidFill>
            <a:schemeClr val="bg1"/>
          </a:solidFill>
          <a:ln>
            <a:noFill/>
          </a:ln>
          <a:effectLst>
            <a:outerShdw blurRad="215900" dir="6720000" sx="104000" sy="104000" algn="ctr" rotWithShape="0">
              <a:schemeClr val="tx1">
                <a:alpha val="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0" name="Text Placeholder 3">
            <a:extLst>
              <a:ext uri="{FF2B5EF4-FFF2-40B4-BE49-F238E27FC236}">
                <a16:creationId xmlns:a16="http://schemas.microsoft.com/office/drawing/2014/main" id="{99F600E2-E090-EB4B-B420-0410BA49F42B}"/>
              </a:ext>
            </a:extLst>
          </p:cNvPr>
          <p:cNvSpPr>
            <a:spLocks noGrp="1"/>
          </p:cNvSpPr>
          <p:nvPr>
            <p:ph type="body" sz="half" idx="14" hasCustomPrompt="1"/>
          </p:nvPr>
        </p:nvSpPr>
        <p:spPr>
          <a:xfrm>
            <a:off x="6657022" y="2278878"/>
            <a:ext cx="4423621" cy="380873"/>
          </a:xfrm>
        </p:spPr>
        <p:txBody>
          <a:bodyPr wrap="square">
            <a:noAutofit/>
          </a:bodyPr>
          <a:lstStyle>
            <a:lvl1pPr marL="0" indent="0">
              <a:lnSpc>
                <a:spcPct val="100000"/>
              </a:lnSpc>
              <a:spcBef>
                <a:spcPts val="0"/>
              </a:spcBef>
              <a:buNone/>
              <a:defRPr sz="2000" b="1" i="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1" name="Text Placeholder 3">
            <a:extLst>
              <a:ext uri="{FF2B5EF4-FFF2-40B4-BE49-F238E27FC236}">
                <a16:creationId xmlns:a16="http://schemas.microsoft.com/office/drawing/2014/main" id="{C88D3AA1-891A-594E-8517-C93C995DDD5B}"/>
              </a:ext>
            </a:extLst>
          </p:cNvPr>
          <p:cNvSpPr>
            <a:spLocks noGrp="1"/>
          </p:cNvSpPr>
          <p:nvPr>
            <p:ph type="body" sz="half" idx="15" hasCustomPrompt="1"/>
          </p:nvPr>
        </p:nvSpPr>
        <p:spPr>
          <a:xfrm>
            <a:off x="6657022" y="2869503"/>
            <a:ext cx="4423621" cy="3258498"/>
          </a:xfrm>
        </p:spPr>
        <p:txBody>
          <a:bodyPr wrap="square">
            <a:noAutofit/>
          </a:bodyPr>
          <a:lstStyle>
            <a:lvl1pPr marL="228600" marR="0" indent="-228600" algn="l" defTabSz="914400" rtl="0" eaLnBrk="1" fontAlgn="auto" latinLnBrk="0" hangingPunct="1">
              <a:lnSpc>
                <a:spcPct val="114000"/>
              </a:lnSpc>
              <a:spcBef>
                <a:spcPts val="1000"/>
              </a:spcBef>
              <a:spcAft>
                <a:spcPts val="0"/>
              </a:spcAft>
              <a:buClr>
                <a:srgbClr val="DD2764"/>
              </a:buClr>
              <a:buSzTx/>
              <a:buFont typeface="Arial" panose="020B0604020202020204" pitchFamily="34" charset="0"/>
              <a:buChar char="•"/>
              <a:tabLst/>
              <a:defRPr sz="1600" b="0" i="0">
                <a:latin typeface="Calibri" panose="020F0502020204030204" pitchFamily="34" charset="0"/>
                <a:cs typeface="Calibri" panose="020F0502020204030204" pitchFamily="34" charset="0"/>
              </a:defRPr>
            </a:lvl1pPr>
            <a:lvl2pPr marL="685800" marR="0" indent="-228600" algn="l" defTabSz="914400" rtl="0" eaLnBrk="1" fontAlgn="auto" latinLnBrk="0" hangingPunct="1">
              <a:lnSpc>
                <a:spcPct val="114000"/>
              </a:lnSpc>
              <a:spcBef>
                <a:spcPts val="500"/>
              </a:spcBef>
              <a:spcAft>
                <a:spcPts val="0"/>
              </a:spcAft>
              <a:buClr>
                <a:srgbClr val="DD2764"/>
              </a:buClr>
              <a:buSzTx/>
              <a:buFont typeface="Arial" panose="020B0604020202020204" pitchFamily="34" charset="0"/>
              <a:buChar char="•"/>
              <a:tabLst/>
              <a:defRPr sz="1400"/>
            </a:lvl2pPr>
            <a:lvl3pPr marL="1143000" marR="0" indent="-228600" algn="l" defTabSz="914400" rtl="0" eaLnBrk="1" fontAlgn="auto" latinLnBrk="0" hangingPunct="1">
              <a:lnSpc>
                <a:spcPct val="114000"/>
              </a:lnSpc>
              <a:spcBef>
                <a:spcPts val="500"/>
              </a:spcBef>
              <a:spcAft>
                <a:spcPts val="0"/>
              </a:spcAft>
              <a:buClr>
                <a:srgbClr val="DD2764"/>
              </a:buClr>
              <a:buSzTx/>
              <a:buFont typeface="Arial" panose="020B0604020202020204" pitchFamily="34" charset="0"/>
              <a:buChar char="•"/>
              <a:tabLst/>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cs typeface="Calibri" panose="020F0502020204030204" pitchFamily="34" charset="0"/>
              </a:rPr>
              <a:t>Level 1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228600" marR="0" lvl="0" indent="-228600" algn="l" defTabSz="914400" rtl="0" eaLnBrk="1" fontAlgn="auto" latinLnBrk="0" hangingPunct="1">
              <a:lnSpc>
                <a:spcPct val="114000"/>
              </a:lnSpc>
              <a:spcBef>
                <a:spcPts val="1000"/>
              </a:spcBef>
              <a:spcAft>
                <a:spcPts val="0"/>
              </a:spcAft>
              <a:buClr>
                <a:srgbClr val="DD2764"/>
              </a:buClr>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156140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3 card, icon, content (Pink)">
    <p:bg>
      <p:bgPr>
        <a:solidFill>
          <a:srgbClr val="F3F4F6"/>
        </a:solidFill>
        <a:effectLst/>
      </p:bgPr>
    </p:bg>
    <p:spTree>
      <p:nvGrpSpPr>
        <p:cNvPr id="1" name=""/>
        <p:cNvGrpSpPr/>
        <p:nvPr/>
      </p:nvGrpSpPr>
      <p:grpSpPr>
        <a:xfrm>
          <a:off x="0" y="0"/>
          <a:ext cx="0" cy="0"/>
          <a:chOff x="0" y="0"/>
          <a:chExt cx="0" cy="0"/>
        </a:xfrm>
      </p:grpSpPr>
      <p:sp>
        <p:nvSpPr>
          <p:cNvPr id="34" name="Text Placeholder 3">
            <a:extLst>
              <a:ext uri="{FF2B5EF4-FFF2-40B4-BE49-F238E27FC236}">
                <a16:creationId xmlns:a16="http://schemas.microsoft.com/office/drawing/2014/main" id="{79DA065B-2BAD-4641-AD8E-9C02A819369A}"/>
              </a:ext>
            </a:extLst>
          </p:cNvPr>
          <p:cNvSpPr>
            <a:spLocks noGrp="1"/>
          </p:cNvSpPr>
          <p:nvPr>
            <p:ph type="body" sz="half" idx="18"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8" name="Rounded Rectangle 27">
            <a:extLst>
              <a:ext uri="{FF2B5EF4-FFF2-40B4-BE49-F238E27FC236}">
                <a16:creationId xmlns:a16="http://schemas.microsoft.com/office/drawing/2014/main" id="{40D3B4FC-8A05-3D4D-8E1A-C45A73FC703A}"/>
              </a:ext>
            </a:extLst>
          </p:cNvPr>
          <p:cNvSpPr/>
          <p:nvPr userDrawn="1"/>
        </p:nvSpPr>
        <p:spPr>
          <a:xfrm>
            <a:off x="1147482"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543819" y="3343746"/>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30" name="Text Placeholder 3">
            <a:extLst>
              <a:ext uri="{FF2B5EF4-FFF2-40B4-BE49-F238E27FC236}">
                <a16:creationId xmlns:a16="http://schemas.microsoft.com/office/drawing/2014/main" id="{BFFB7024-8B3C-6D49-AD38-154D32FD42ED}"/>
              </a:ext>
            </a:extLst>
          </p:cNvPr>
          <p:cNvSpPr>
            <a:spLocks noGrp="1"/>
          </p:cNvSpPr>
          <p:nvPr>
            <p:ph type="body" sz="half" idx="10" hasCustomPrompt="1"/>
          </p:nvPr>
        </p:nvSpPr>
        <p:spPr>
          <a:xfrm>
            <a:off x="1537823" y="4131125"/>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31" name="Oval 30">
            <a:extLst>
              <a:ext uri="{FF2B5EF4-FFF2-40B4-BE49-F238E27FC236}">
                <a16:creationId xmlns:a16="http://schemas.microsoft.com/office/drawing/2014/main" id="{D7D183E4-5560-0F4D-BD2B-DB736A85B5CD}"/>
              </a:ext>
            </a:extLst>
          </p:cNvPr>
          <p:cNvSpPr/>
          <p:nvPr userDrawn="1"/>
        </p:nvSpPr>
        <p:spPr>
          <a:xfrm>
            <a:off x="2172100" y="1877787"/>
            <a:ext cx="1183821" cy="11838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33" name="Picture Placeholder 2">
            <a:extLst>
              <a:ext uri="{FF2B5EF4-FFF2-40B4-BE49-F238E27FC236}">
                <a16:creationId xmlns:a16="http://schemas.microsoft.com/office/drawing/2014/main" id="{83A6F773-F7C8-F94F-950B-AEC7A262F15B}"/>
              </a:ext>
            </a:extLst>
          </p:cNvPr>
          <p:cNvSpPr>
            <a:spLocks noGrp="1"/>
          </p:cNvSpPr>
          <p:nvPr>
            <p:ph type="pic" idx="1" hasCustomPrompt="1"/>
          </p:nvPr>
        </p:nvSpPr>
        <p:spPr>
          <a:xfrm>
            <a:off x="2430024" y="2150974"/>
            <a:ext cx="653135"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679641"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75978" y="3341633"/>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0" name="Text Placeholder 3">
            <a:extLst>
              <a:ext uri="{FF2B5EF4-FFF2-40B4-BE49-F238E27FC236}">
                <a16:creationId xmlns:a16="http://schemas.microsoft.com/office/drawing/2014/main" id="{93BBB746-F667-AF45-A02A-3A4BD71D0B9A}"/>
              </a:ext>
            </a:extLst>
          </p:cNvPr>
          <p:cNvSpPr>
            <a:spLocks noGrp="1"/>
          </p:cNvSpPr>
          <p:nvPr>
            <p:ph type="body" sz="half" idx="11" hasCustomPrompt="1"/>
          </p:nvPr>
        </p:nvSpPr>
        <p:spPr>
          <a:xfrm>
            <a:off x="5075978"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lvl="0"/>
            <a:endParaRPr lang="en-US"/>
          </a:p>
        </p:txBody>
      </p:sp>
      <p:sp>
        <p:nvSpPr>
          <p:cNvPr id="21" name="Oval 20">
            <a:extLst>
              <a:ext uri="{FF2B5EF4-FFF2-40B4-BE49-F238E27FC236}">
                <a16:creationId xmlns:a16="http://schemas.microsoft.com/office/drawing/2014/main" id="{D1795777-BFC7-C349-9955-68A77C88027B}"/>
              </a:ext>
            </a:extLst>
          </p:cNvPr>
          <p:cNvSpPr/>
          <p:nvPr userDrawn="1"/>
        </p:nvSpPr>
        <p:spPr>
          <a:xfrm>
            <a:off x="5704259" y="1877787"/>
            <a:ext cx="1183821" cy="11838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2" name="Picture Placeholder 2">
            <a:extLst>
              <a:ext uri="{FF2B5EF4-FFF2-40B4-BE49-F238E27FC236}">
                <a16:creationId xmlns:a16="http://schemas.microsoft.com/office/drawing/2014/main" id="{E5A3B97E-C8FD-BE4A-93E4-C8B2D45E2753}"/>
              </a:ext>
            </a:extLst>
          </p:cNvPr>
          <p:cNvSpPr>
            <a:spLocks noGrp="1"/>
          </p:cNvSpPr>
          <p:nvPr>
            <p:ph type="pic" idx="12" hasCustomPrompt="1"/>
          </p:nvPr>
        </p:nvSpPr>
        <p:spPr>
          <a:xfrm>
            <a:off x="5969602" y="2150974"/>
            <a:ext cx="653134"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2178"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16309" y="3331404"/>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5" name="Text Placeholder 3">
            <a:extLst>
              <a:ext uri="{FF2B5EF4-FFF2-40B4-BE49-F238E27FC236}">
                <a16:creationId xmlns:a16="http://schemas.microsoft.com/office/drawing/2014/main" id="{53D908A5-8AC0-294C-91D1-389E0DAA2031}"/>
              </a:ext>
            </a:extLst>
          </p:cNvPr>
          <p:cNvSpPr>
            <a:spLocks noGrp="1"/>
          </p:cNvSpPr>
          <p:nvPr>
            <p:ph type="body" sz="half" idx="13" hasCustomPrompt="1"/>
          </p:nvPr>
        </p:nvSpPr>
        <p:spPr>
          <a:xfrm>
            <a:off x="8616309"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26" name="Oval 25">
            <a:extLst>
              <a:ext uri="{FF2B5EF4-FFF2-40B4-BE49-F238E27FC236}">
                <a16:creationId xmlns:a16="http://schemas.microsoft.com/office/drawing/2014/main" id="{95D165BE-281F-944A-91A8-73DB290CB3B7}"/>
              </a:ext>
            </a:extLst>
          </p:cNvPr>
          <p:cNvSpPr/>
          <p:nvPr userDrawn="1"/>
        </p:nvSpPr>
        <p:spPr>
          <a:xfrm>
            <a:off x="9236796" y="1877787"/>
            <a:ext cx="1183821" cy="11838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7" name="Picture Placeholder 2">
            <a:extLst>
              <a:ext uri="{FF2B5EF4-FFF2-40B4-BE49-F238E27FC236}">
                <a16:creationId xmlns:a16="http://schemas.microsoft.com/office/drawing/2014/main" id="{B5D016D0-935C-2946-B768-E6C5A2D63088}"/>
              </a:ext>
            </a:extLst>
          </p:cNvPr>
          <p:cNvSpPr>
            <a:spLocks noGrp="1"/>
          </p:cNvSpPr>
          <p:nvPr>
            <p:ph type="pic" idx="14" hasCustomPrompt="1"/>
          </p:nvPr>
        </p:nvSpPr>
        <p:spPr>
          <a:xfrm>
            <a:off x="9465563" y="2098214"/>
            <a:ext cx="726980" cy="699432"/>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19" name="Slide Number Placeholder 6">
            <a:extLst>
              <a:ext uri="{FF2B5EF4-FFF2-40B4-BE49-F238E27FC236}">
                <a16:creationId xmlns:a16="http://schemas.microsoft.com/office/drawing/2014/main" id="{A75B22FD-CA1D-BB4B-9D79-B9E8E600F4FD}"/>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180120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3 card and content ">
    <p:bg>
      <p:bgPr>
        <a:solidFill>
          <a:srgbClr val="F3F4F6"/>
        </a:solidFill>
        <a:effectLst/>
      </p:bgPr>
    </p:bg>
    <p:spTree>
      <p:nvGrpSpPr>
        <p:cNvPr id="1" name=""/>
        <p:cNvGrpSpPr/>
        <p:nvPr/>
      </p:nvGrpSpPr>
      <p:grpSpPr>
        <a:xfrm>
          <a:off x="0" y="0"/>
          <a:ext cx="0" cy="0"/>
          <a:chOff x="0" y="0"/>
          <a:chExt cx="0" cy="0"/>
        </a:xfrm>
      </p:grpSpPr>
      <p:sp>
        <p:nvSpPr>
          <p:cNvPr id="14" name="Text Placeholder 3">
            <a:extLst>
              <a:ext uri="{FF2B5EF4-FFF2-40B4-BE49-F238E27FC236}">
                <a16:creationId xmlns:a16="http://schemas.microsoft.com/office/drawing/2014/main" id="{B66CAF1F-4B02-B34E-850B-BD3ACF41CBA6}"/>
              </a:ext>
            </a:extLst>
          </p:cNvPr>
          <p:cNvSpPr>
            <a:spLocks noGrp="1"/>
          </p:cNvSpPr>
          <p:nvPr>
            <p:ph type="body" sz="half" idx="18"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8" name="Rounded Rectangle 27">
            <a:extLst>
              <a:ext uri="{FF2B5EF4-FFF2-40B4-BE49-F238E27FC236}">
                <a16:creationId xmlns:a16="http://schemas.microsoft.com/office/drawing/2014/main" id="{40D3B4FC-8A05-3D4D-8E1A-C45A73FC703A}"/>
              </a:ext>
            </a:extLst>
          </p:cNvPr>
          <p:cNvSpPr/>
          <p:nvPr userDrawn="1"/>
        </p:nvSpPr>
        <p:spPr>
          <a:xfrm>
            <a:off x="1147482" y="2024295"/>
            <a:ext cx="3201140" cy="3782436"/>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679641" y="2024295"/>
            <a:ext cx="3201140" cy="3782436"/>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2178" y="2024295"/>
            <a:ext cx="3201140" cy="3782436"/>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543819" y="2418781"/>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5" name="Text Placeholder 3">
            <a:extLst>
              <a:ext uri="{FF2B5EF4-FFF2-40B4-BE49-F238E27FC236}">
                <a16:creationId xmlns:a16="http://schemas.microsoft.com/office/drawing/2014/main" id="{4B776F0A-E294-C946-98E0-1536D1125F89}"/>
              </a:ext>
            </a:extLst>
          </p:cNvPr>
          <p:cNvSpPr>
            <a:spLocks noGrp="1"/>
          </p:cNvSpPr>
          <p:nvPr>
            <p:ph type="body" sz="half" idx="19" hasCustomPrompt="1"/>
          </p:nvPr>
        </p:nvSpPr>
        <p:spPr>
          <a:xfrm>
            <a:off x="1537823" y="3206439"/>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75978" y="2416668"/>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6" name="Text Placeholder 3">
            <a:extLst>
              <a:ext uri="{FF2B5EF4-FFF2-40B4-BE49-F238E27FC236}">
                <a16:creationId xmlns:a16="http://schemas.microsoft.com/office/drawing/2014/main" id="{7C0B342F-2B74-BA43-B731-96A247D8F63D}"/>
              </a:ext>
            </a:extLst>
          </p:cNvPr>
          <p:cNvSpPr>
            <a:spLocks noGrp="1"/>
          </p:cNvSpPr>
          <p:nvPr>
            <p:ph type="body" sz="half" idx="20" hasCustomPrompt="1"/>
          </p:nvPr>
        </p:nvSpPr>
        <p:spPr>
          <a:xfrm>
            <a:off x="5075978" y="3206439"/>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16309" y="2406439"/>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1" name="Text Placeholder 3">
            <a:extLst>
              <a:ext uri="{FF2B5EF4-FFF2-40B4-BE49-F238E27FC236}">
                <a16:creationId xmlns:a16="http://schemas.microsoft.com/office/drawing/2014/main" id="{D96266B1-DE9C-9345-B6E5-0B4784BEE318}"/>
              </a:ext>
            </a:extLst>
          </p:cNvPr>
          <p:cNvSpPr>
            <a:spLocks noGrp="1"/>
          </p:cNvSpPr>
          <p:nvPr>
            <p:ph type="body" sz="half" idx="21" hasCustomPrompt="1"/>
          </p:nvPr>
        </p:nvSpPr>
        <p:spPr>
          <a:xfrm>
            <a:off x="8621358" y="3206439"/>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19" name="Slide Number Placeholder 6">
            <a:extLst>
              <a:ext uri="{FF2B5EF4-FFF2-40B4-BE49-F238E27FC236}">
                <a16:creationId xmlns:a16="http://schemas.microsoft.com/office/drawing/2014/main" id="{A75B22FD-CA1D-BB4B-9D79-B9E8E600F4FD}"/>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1294530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3 card, icon, content (black)">
    <p:bg>
      <p:bgPr>
        <a:solidFill>
          <a:srgbClr val="F3F4F6"/>
        </a:solidFill>
        <a:effectLst/>
      </p:bgPr>
    </p:bg>
    <p:spTree>
      <p:nvGrpSpPr>
        <p:cNvPr id="1" name=""/>
        <p:cNvGrpSpPr/>
        <p:nvPr/>
      </p:nvGrpSpPr>
      <p:grpSpPr>
        <a:xfrm>
          <a:off x="0" y="0"/>
          <a:ext cx="0" cy="0"/>
          <a:chOff x="0" y="0"/>
          <a:chExt cx="0" cy="0"/>
        </a:xfrm>
      </p:grpSpPr>
      <p:sp>
        <p:nvSpPr>
          <p:cNvPr id="34" name="Text Placeholder 3">
            <a:extLst>
              <a:ext uri="{FF2B5EF4-FFF2-40B4-BE49-F238E27FC236}">
                <a16:creationId xmlns:a16="http://schemas.microsoft.com/office/drawing/2014/main" id="{B08539B3-DE1F-6D48-B8A6-E7AA36A56C9B}"/>
              </a:ext>
            </a:extLst>
          </p:cNvPr>
          <p:cNvSpPr>
            <a:spLocks noGrp="1"/>
          </p:cNvSpPr>
          <p:nvPr>
            <p:ph type="body" sz="half" idx="18"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8" name="Rounded Rectangle 27">
            <a:extLst>
              <a:ext uri="{FF2B5EF4-FFF2-40B4-BE49-F238E27FC236}">
                <a16:creationId xmlns:a16="http://schemas.microsoft.com/office/drawing/2014/main" id="{40D3B4FC-8A05-3D4D-8E1A-C45A73FC703A}"/>
              </a:ext>
            </a:extLst>
          </p:cNvPr>
          <p:cNvSpPr/>
          <p:nvPr userDrawn="1"/>
        </p:nvSpPr>
        <p:spPr>
          <a:xfrm>
            <a:off x="1147482"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1" name="Oval 30">
            <a:extLst>
              <a:ext uri="{FF2B5EF4-FFF2-40B4-BE49-F238E27FC236}">
                <a16:creationId xmlns:a16="http://schemas.microsoft.com/office/drawing/2014/main" id="{D7D183E4-5560-0F4D-BD2B-DB736A85B5CD}"/>
              </a:ext>
            </a:extLst>
          </p:cNvPr>
          <p:cNvSpPr/>
          <p:nvPr userDrawn="1"/>
        </p:nvSpPr>
        <p:spPr>
          <a:xfrm>
            <a:off x="2172100" y="1877787"/>
            <a:ext cx="1183821" cy="11838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33" name="Picture Placeholder 2">
            <a:extLst>
              <a:ext uri="{FF2B5EF4-FFF2-40B4-BE49-F238E27FC236}">
                <a16:creationId xmlns:a16="http://schemas.microsoft.com/office/drawing/2014/main" id="{83A6F773-F7C8-F94F-950B-AEC7A262F15B}"/>
              </a:ext>
            </a:extLst>
          </p:cNvPr>
          <p:cNvSpPr>
            <a:spLocks noGrp="1"/>
          </p:cNvSpPr>
          <p:nvPr>
            <p:ph type="pic" idx="1" hasCustomPrompt="1"/>
          </p:nvPr>
        </p:nvSpPr>
        <p:spPr>
          <a:xfrm>
            <a:off x="2430024" y="2150974"/>
            <a:ext cx="653135"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679641"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1" name="Oval 20">
            <a:extLst>
              <a:ext uri="{FF2B5EF4-FFF2-40B4-BE49-F238E27FC236}">
                <a16:creationId xmlns:a16="http://schemas.microsoft.com/office/drawing/2014/main" id="{D1795777-BFC7-C349-9955-68A77C88027B}"/>
              </a:ext>
            </a:extLst>
          </p:cNvPr>
          <p:cNvSpPr/>
          <p:nvPr userDrawn="1"/>
        </p:nvSpPr>
        <p:spPr>
          <a:xfrm>
            <a:off x="5704259" y="1877787"/>
            <a:ext cx="1183821" cy="11838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2" name="Picture Placeholder 2">
            <a:extLst>
              <a:ext uri="{FF2B5EF4-FFF2-40B4-BE49-F238E27FC236}">
                <a16:creationId xmlns:a16="http://schemas.microsoft.com/office/drawing/2014/main" id="{E5A3B97E-C8FD-BE4A-93E4-C8B2D45E2753}"/>
              </a:ext>
            </a:extLst>
          </p:cNvPr>
          <p:cNvSpPr>
            <a:spLocks noGrp="1"/>
          </p:cNvSpPr>
          <p:nvPr>
            <p:ph type="pic" idx="12" hasCustomPrompt="1"/>
          </p:nvPr>
        </p:nvSpPr>
        <p:spPr>
          <a:xfrm>
            <a:off x="5969602" y="2150974"/>
            <a:ext cx="653134"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2178"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6" name="Oval 25">
            <a:extLst>
              <a:ext uri="{FF2B5EF4-FFF2-40B4-BE49-F238E27FC236}">
                <a16:creationId xmlns:a16="http://schemas.microsoft.com/office/drawing/2014/main" id="{95D165BE-281F-944A-91A8-73DB290CB3B7}"/>
              </a:ext>
            </a:extLst>
          </p:cNvPr>
          <p:cNvSpPr/>
          <p:nvPr userDrawn="1"/>
        </p:nvSpPr>
        <p:spPr>
          <a:xfrm>
            <a:off x="9236796" y="1877787"/>
            <a:ext cx="1183821" cy="11838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7" name="Picture Placeholder 2">
            <a:extLst>
              <a:ext uri="{FF2B5EF4-FFF2-40B4-BE49-F238E27FC236}">
                <a16:creationId xmlns:a16="http://schemas.microsoft.com/office/drawing/2014/main" id="{B5D016D0-935C-2946-B768-E6C5A2D63088}"/>
              </a:ext>
            </a:extLst>
          </p:cNvPr>
          <p:cNvSpPr>
            <a:spLocks noGrp="1"/>
          </p:cNvSpPr>
          <p:nvPr>
            <p:ph type="pic" idx="14" hasCustomPrompt="1"/>
          </p:nvPr>
        </p:nvSpPr>
        <p:spPr>
          <a:xfrm>
            <a:off x="9465563" y="2098214"/>
            <a:ext cx="726980" cy="699432"/>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543819" y="3352438"/>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35" name="Text Placeholder 3">
            <a:extLst>
              <a:ext uri="{FF2B5EF4-FFF2-40B4-BE49-F238E27FC236}">
                <a16:creationId xmlns:a16="http://schemas.microsoft.com/office/drawing/2014/main" id="{64B6C150-F9EE-244F-8BF3-2C23796ED0C0}"/>
              </a:ext>
            </a:extLst>
          </p:cNvPr>
          <p:cNvSpPr>
            <a:spLocks noGrp="1"/>
          </p:cNvSpPr>
          <p:nvPr>
            <p:ph type="body" sz="half" idx="10" hasCustomPrompt="1"/>
          </p:nvPr>
        </p:nvSpPr>
        <p:spPr>
          <a:xfrm>
            <a:off x="1537823" y="4131125"/>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75978" y="3350325"/>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36" name="Text Placeholder 3">
            <a:extLst>
              <a:ext uri="{FF2B5EF4-FFF2-40B4-BE49-F238E27FC236}">
                <a16:creationId xmlns:a16="http://schemas.microsoft.com/office/drawing/2014/main" id="{8F2262C0-CF0B-6245-8A0A-2A9A04C95734}"/>
              </a:ext>
            </a:extLst>
          </p:cNvPr>
          <p:cNvSpPr>
            <a:spLocks noGrp="1"/>
          </p:cNvSpPr>
          <p:nvPr>
            <p:ph type="body" sz="half" idx="11" hasCustomPrompt="1"/>
          </p:nvPr>
        </p:nvSpPr>
        <p:spPr>
          <a:xfrm>
            <a:off x="5075978"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lvl="0"/>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16309" y="3340096"/>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37" name="Text Placeholder 3">
            <a:extLst>
              <a:ext uri="{FF2B5EF4-FFF2-40B4-BE49-F238E27FC236}">
                <a16:creationId xmlns:a16="http://schemas.microsoft.com/office/drawing/2014/main" id="{5A9056DC-1450-1844-A68E-F9D0B8C85968}"/>
              </a:ext>
            </a:extLst>
          </p:cNvPr>
          <p:cNvSpPr>
            <a:spLocks noGrp="1"/>
          </p:cNvSpPr>
          <p:nvPr>
            <p:ph type="body" sz="half" idx="13" hasCustomPrompt="1"/>
          </p:nvPr>
        </p:nvSpPr>
        <p:spPr>
          <a:xfrm>
            <a:off x="8616309"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19" name="Slide Number Placeholder 6">
            <a:extLst>
              <a:ext uri="{FF2B5EF4-FFF2-40B4-BE49-F238E27FC236}">
                <a16:creationId xmlns:a16="http://schemas.microsoft.com/office/drawing/2014/main" id="{A75B22FD-CA1D-BB4B-9D79-B9E8E600F4FD}"/>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187869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ara, 2 card with subheading, text and picture">
    <p:bg>
      <p:bgPr>
        <a:solidFill>
          <a:srgbClr val="F3F4F6"/>
        </a:solidFill>
        <a:effectLst/>
      </p:bgPr>
    </p:bg>
    <p:spTree>
      <p:nvGrpSpPr>
        <p:cNvPr id="1" name=""/>
        <p:cNvGrpSpPr/>
        <p:nvPr/>
      </p:nvGrpSpPr>
      <p:grpSpPr>
        <a:xfrm>
          <a:off x="0" y="0"/>
          <a:ext cx="0" cy="0"/>
          <a:chOff x="0" y="0"/>
          <a:chExt cx="0" cy="0"/>
        </a:xfrm>
      </p:grpSpPr>
      <p:sp>
        <p:nvSpPr>
          <p:cNvPr id="37" name="Text Placeholder 3">
            <a:extLst>
              <a:ext uri="{FF2B5EF4-FFF2-40B4-BE49-F238E27FC236}">
                <a16:creationId xmlns:a16="http://schemas.microsoft.com/office/drawing/2014/main" id="{3D5B1B32-3E9F-3E47-B7C6-6529FAF4AD7B}"/>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5" name="Text Placeholder 3">
            <a:extLst>
              <a:ext uri="{FF2B5EF4-FFF2-40B4-BE49-F238E27FC236}">
                <a16:creationId xmlns:a16="http://schemas.microsoft.com/office/drawing/2014/main" id="{9DA997A4-B354-CD4D-8CC1-C416892F0B38}"/>
              </a:ext>
            </a:extLst>
          </p:cNvPr>
          <p:cNvSpPr>
            <a:spLocks noGrp="1"/>
          </p:cNvSpPr>
          <p:nvPr>
            <p:ph type="body" sz="half" idx="2" hasCustomPrompt="1"/>
          </p:nvPr>
        </p:nvSpPr>
        <p:spPr>
          <a:xfrm>
            <a:off x="1147482" y="2112741"/>
            <a:ext cx="3262425" cy="3573939"/>
          </a:xfrm>
        </p:spPr>
        <p:txBody>
          <a:bodyPr wrap="square">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713834" y="2112741"/>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82701" y="2415297"/>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0" name="Text Placeholder 3">
            <a:extLst>
              <a:ext uri="{FF2B5EF4-FFF2-40B4-BE49-F238E27FC236}">
                <a16:creationId xmlns:a16="http://schemas.microsoft.com/office/drawing/2014/main" id="{93BBB746-F667-AF45-A02A-3A4BD71D0B9A}"/>
              </a:ext>
            </a:extLst>
          </p:cNvPr>
          <p:cNvSpPr>
            <a:spLocks noGrp="1"/>
          </p:cNvSpPr>
          <p:nvPr>
            <p:ph type="body" sz="half" idx="11" hasCustomPrompt="1"/>
          </p:nvPr>
        </p:nvSpPr>
        <p:spPr>
          <a:xfrm>
            <a:off x="5082701" y="3248227"/>
            <a:ext cx="2392877" cy="365485"/>
          </a:xfrm>
        </p:spPr>
        <p:txBody>
          <a:bodyPr wrap="square">
            <a:noAutofit/>
          </a:bodyPr>
          <a:lstStyle>
            <a:lvl1pPr marL="0" indent="0" algn="ctr">
              <a:lnSpc>
                <a:spcPct val="100000"/>
              </a:lnSpc>
              <a:spcBef>
                <a:spcPts val="0"/>
              </a:spcBef>
              <a:buNone/>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4" name="Picture Placeholder 2">
            <a:extLst>
              <a:ext uri="{FF2B5EF4-FFF2-40B4-BE49-F238E27FC236}">
                <a16:creationId xmlns:a16="http://schemas.microsoft.com/office/drawing/2014/main" id="{ECAD9DA8-97BC-AF45-B946-646EF5E5131A}"/>
              </a:ext>
            </a:extLst>
          </p:cNvPr>
          <p:cNvSpPr>
            <a:spLocks noGrp="1"/>
          </p:cNvSpPr>
          <p:nvPr>
            <p:ph type="pic" idx="18"/>
          </p:nvPr>
        </p:nvSpPr>
        <p:spPr>
          <a:xfrm>
            <a:off x="5082700" y="3783640"/>
            <a:ext cx="2392877" cy="176500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8901" y="2112741"/>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23032" y="2405068"/>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5" name="Text Placeholder 3">
            <a:extLst>
              <a:ext uri="{FF2B5EF4-FFF2-40B4-BE49-F238E27FC236}">
                <a16:creationId xmlns:a16="http://schemas.microsoft.com/office/drawing/2014/main" id="{53D908A5-8AC0-294C-91D1-389E0DAA2031}"/>
              </a:ext>
            </a:extLst>
          </p:cNvPr>
          <p:cNvSpPr>
            <a:spLocks noGrp="1"/>
          </p:cNvSpPr>
          <p:nvPr>
            <p:ph type="body" sz="half" idx="13" hasCustomPrompt="1"/>
          </p:nvPr>
        </p:nvSpPr>
        <p:spPr>
          <a:xfrm>
            <a:off x="8623032" y="3248227"/>
            <a:ext cx="2392877" cy="365485"/>
          </a:xfrm>
        </p:spPr>
        <p:txBody>
          <a:bodyPr wrap="square">
            <a:noAutofit/>
          </a:bodyPr>
          <a:lstStyle>
            <a:lvl1pPr marL="0" indent="0" algn="ctr">
              <a:lnSpc>
                <a:spcPct val="100000"/>
              </a:lnSpc>
              <a:spcBef>
                <a:spcPts val="0"/>
              </a:spcBef>
              <a:buNone/>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4" name="Picture Placeholder 2">
            <a:extLst>
              <a:ext uri="{FF2B5EF4-FFF2-40B4-BE49-F238E27FC236}">
                <a16:creationId xmlns:a16="http://schemas.microsoft.com/office/drawing/2014/main" id="{8A36CBA2-6826-9748-871E-F6D391A13CAA}"/>
              </a:ext>
            </a:extLst>
          </p:cNvPr>
          <p:cNvSpPr>
            <a:spLocks noGrp="1"/>
          </p:cNvSpPr>
          <p:nvPr>
            <p:ph type="pic" idx="1"/>
          </p:nvPr>
        </p:nvSpPr>
        <p:spPr>
          <a:xfrm>
            <a:off x="8623032" y="3783640"/>
            <a:ext cx="2392877" cy="176500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9" name="Slide Number Placeholder 6">
            <a:extLst>
              <a:ext uri="{FF2B5EF4-FFF2-40B4-BE49-F238E27FC236}">
                <a16:creationId xmlns:a16="http://schemas.microsoft.com/office/drawing/2014/main" id="{A75B22FD-CA1D-BB4B-9D79-B9E8E600F4FD}"/>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41122116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ara, 1 card with subheading, text and picture">
    <p:bg>
      <p:bgPr>
        <a:solidFill>
          <a:srgbClr val="F3F4F6"/>
        </a:solidFill>
        <a:effectLst/>
      </p:bgPr>
    </p:bg>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E952D577-0A2A-3040-8348-4231719FB325}"/>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5" name="Text Placeholder 3">
            <a:extLst>
              <a:ext uri="{FF2B5EF4-FFF2-40B4-BE49-F238E27FC236}">
                <a16:creationId xmlns:a16="http://schemas.microsoft.com/office/drawing/2014/main" id="{9DA997A4-B354-CD4D-8CC1-C416892F0B38}"/>
              </a:ext>
            </a:extLst>
          </p:cNvPr>
          <p:cNvSpPr>
            <a:spLocks noGrp="1"/>
          </p:cNvSpPr>
          <p:nvPr>
            <p:ph type="body" sz="half" idx="2" hasCustomPrompt="1"/>
          </p:nvPr>
        </p:nvSpPr>
        <p:spPr>
          <a:xfrm>
            <a:off x="1147482" y="2181225"/>
            <a:ext cx="6786843" cy="3505455"/>
          </a:xfrm>
        </p:spPr>
        <p:txBody>
          <a:bodyPr wrap="square">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8901" y="2112741"/>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15" name="Text Placeholder 3">
            <a:extLst>
              <a:ext uri="{FF2B5EF4-FFF2-40B4-BE49-F238E27FC236}">
                <a16:creationId xmlns:a16="http://schemas.microsoft.com/office/drawing/2014/main" id="{CABD76DD-CBA1-0042-961D-A86AB0901960}"/>
              </a:ext>
            </a:extLst>
          </p:cNvPr>
          <p:cNvSpPr>
            <a:spLocks noGrp="1"/>
          </p:cNvSpPr>
          <p:nvPr>
            <p:ph type="body" sz="half" idx="16" hasCustomPrompt="1"/>
          </p:nvPr>
        </p:nvSpPr>
        <p:spPr>
          <a:xfrm>
            <a:off x="8623031" y="2415297"/>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4" name="Text Placeholder 3">
            <a:extLst>
              <a:ext uri="{FF2B5EF4-FFF2-40B4-BE49-F238E27FC236}">
                <a16:creationId xmlns:a16="http://schemas.microsoft.com/office/drawing/2014/main" id="{0EC8962E-11FF-2D4F-BC71-1E32D9154005}"/>
              </a:ext>
            </a:extLst>
          </p:cNvPr>
          <p:cNvSpPr>
            <a:spLocks noGrp="1"/>
          </p:cNvSpPr>
          <p:nvPr>
            <p:ph type="body" sz="half" idx="11" hasCustomPrompt="1"/>
          </p:nvPr>
        </p:nvSpPr>
        <p:spPr>
          <a:xfrm>
            <a:off x="8623030" y="3248227"/>
            <a:ext cx="2392877" cy="365485"/>
          </a:xfrm>
        </p:spPr>
        <p:txBody>
          <a:bodyPr wrap="square">
            <a:noAutofit/>
          </a:bodyPr>
          <a:lstStyle>
            <a:lvl1pPr marL="0" indent="0" algn="ctr">
              <a:lnSpc>
                <a:spcPct val="100000"/>
              </a:lnSpc>
              <a:spcBef>
                <a:spcPts val="0"/>
              </a:spcBef>
              <a:buNone/>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4" name="Picture Placeholder 2">
            <a:extLst>
              <a:ext uri="{FF2B5EF4-FFF2-40B4-BE49-F238E27FC236}">
                <a16:creationId xmlns:a16="http://schemas.microsoft.com/office/drawing/2014/main" id="{8A36CBA2-6826-9748-871E-F6D391A13CAA}"/>
              </a:ext>
            </a:extLst>
          </p:cNvPr>
          <p:cNvSpPr>
            <a:spLocks noGrp="1"/>
          </p:cNvSpPr>
          <p:nvPr>
            <p:ph type="pic" idx="1"/>
          </p:nvPr>
        </p:nvSpPr>
        <p:spPr>
          <a:xfrm>
            <a:off x="8623032" y="3783640"/>
            <a:ext cx="2392877" cy="176500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9" name="Slide Number Placeholder 6">
            <a:extLst>
              <a:ext uri="{FF2B5EF4-FFF2-40B4-BE49-F238E27FC236}">
                <a16:creationId xmlns:a16="http://schemas.microsoft.com/office/drawing/2014/main" id="{A75B22FD-CA1D-BB4B-9D79-B9E8E600F4FD}"/>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255922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image, author ">
    <p:bg>
      <p:bgPr>
        <a:solidFill>
          <a:srgbClr val="F3F4F6"/>
        </a:solidFill>
        <a:effectLst/>
      </p:bgPr>
    </p:bg>
    <p:spTree>
      <p:nvGrpSpPr>
        <p:cNvPr id="1" name=""/>
        <p:cNvGrpSpPr/>
        <p:nvPr/>
      </p:nvGrpSpPr>
      <p:grpSpPr>
        <a:xfrm>
          <a:off x="0" y="0"/>
          <a:ext cx="0" cy="0"/>
          <a:chOff x="0" y="0"/>
          <a:chExt cx="0" cy="0"/>
        </a:xfrm>
      </p:grpSpPr>
      <p:pic>
        <p:nvPicPr>
          <p:cNvPr id="17" name="Picture 16" descr="Icon&#10;&#10;Description automatically generated">
            <a:extLst>
              <a:ext uri="{FF2B5EF4-FFF2-40B4-BE49-F238E27FC236}">
                <a16:creationId xmlns:a16="http://schemas.microsoft.com/office/drawing/2014/main" id="{D212EF42-7755-3949-A2F3-7362B35B0B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35008" y="813926"/>
            <a:ext cx="1872516" cy="1492451"/>
          </a:xfrm>
          <a:prstGeom prst="rect">
            <a:avLst/>
          </a:prstGeom>
        </p:spPr>
      </p:pic>
      <p:sp>
        <p:nvSpPr>
          <p:cNvPr id="4" name="Text Placeholder 3">
            <a:extLst>
              <a:ext uri="{FF2B5EF4-FFF2-40B4-BE49-F238E27FC236}">
                <a16:creationId xmlns:a16="http://schemas.microsoft.com/office/drawing/2014/main" id="{6E3FD338-985F-8B49-9757-3354853A0EE2}"/>
              </a:ext>
            </a:extLst>
          </p:cNvPr>
          <p:cNvSpPr>
            <a:spLocks noGrp="1"/>
          </p:cNvSpPr>
          <p:nvPr>
            <p:ph type="body" sz="half" idx="2" hasCustomPrompt="1"/>
          </p:nvPr>
        </p:nvSpPr>
        <p:spPr>
          <a:xfrm>
            <a:off x="1277095" y="1982371"/>
            <a:ext cx="7080096" cy="3333907"/>
          </a:xfrm>
        </p:spPr>
        <p:txBody>
          <a:bodyPr wrap="square">
            <a:noAutofit/>
          </a:bodyPr>
          <a:lstStyle>
            <a:lvl1pPr marL="0" indent="0">
              <a:lnSpc>
                <a:spcPct val="100000"/>
              </a:lnSpc>
              <a:spcBef>
                <a:spcPts val="0"/>
              </a:spcBef>
              <a:buNone/>
              <a:defRPr sz="33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a:effectLst/>
              </a:rPr>
              <a:t>Add text</a:t>
            </a:r>
            <a:endParaRPr lang="en-US"/>
          </a:p>
        </p:txBody>
      </p:sp>
      <p:sp>
        <p:nvSpPr>
          <p:cNvPr id="11" name="Text Placeholder 3">
            <a:extLst>
              <a:ext uri="{FF2B5EF4-FFF2-40B4-BE49-F238E27FC236}">
                <a16:creationId xmlns:a16="http://schemas.microsoft.com/office/drawing/2014/main" id="{3A0B0AEF-91E1-BA49-9508-B9F24A80A0B6}"/>
              </a:ext>
            </a:extLst>
          </p:cNvPr>
          <p:cNvSpPr>
            <a:spLocks noGrp="1"/>
          </p:cNvSpPr>
          <p:nvPr>
            <p:ph type="body" sz="half" idx="10" hasCustomPrompt="1"/>
          </p:nvPr>
        </p:nvSpPr>
        <p:spPr>
          <a:xfrm>
            <a:off x="1277095" y="5628347"/>
            <a:ext cx="4123707" cy="239486"/>
          </a:xfrm>
        </p:spPr>
        <p:txBody>
          <a:bodyPr>
            <a:noAutofit/>
          </a:bodyPr>
          <a:lstStyle>
            <a:lvl1pPr marL="0" indent="0" algn="l">
              <a:buNone/>
              <a:defRPr sz="16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Author</a:t>
            </a:r>
          </a:p>
        </p:txBody>
      </p:sp>
      <p:sp>
        <p:nvSpPr>
          <p:cNvPr id="14" name="Picture Placeholder 2">
            <a:extLst>
              <a:ext uri="{FF2B5EF4-FFF2-40B4-BE49-F238E27FC236}">
                <a16:creationId xmlns:a16="http://schemas.microsoft.com/office/drawing/2014/main" id="{F0B2F7C7-9F7A-1D43-A5EB-19F11A7997A7}"/>
              </a:ext>
            </a:extLst>
          </p:cNvPr>
          <p:cNvSpPr>
            <a:spLocks noGrp="1"/>
          </p:cNvSpPr>
          <p:nvPr>
            <p:ph type="pic" idx="1"/>
          </p:nvPr>
        </p:nvSpPr>
        <p:spPr>
          <a:xfrm>
            <a:off x="1277095" y="813927"/>
            <a:ext cx="2327342" cy="993608"/>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6" name="Slide Number Placeholder 6">
            <a:extLst>
              <a:ext uri="{FF2B5EF4-FFF2-40B4-BE49-F238E27FC236}">
                <a16:creationId xmlns:a16="http://schemas.microsoft.com/office/drawing/2014/main" id="{BEC30AB9-7BC5-F64E-9A36-BBDEA337ED79}"/>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2165125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rgbClr val="F3F4F6"/>
        </a:solidFill>
        <a:effectLst/>
      </p:bgPr>
    </p:bg>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BEC30AB9-7BC5-F64E-9A36-BBDEA337ED79}"/>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3406562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 uri="{C183D7F6-B498-43B3-948B-1728B52AA6E4}">
                <adec:decorative xmlns:adec="http://schemas.microsoft.com/office/drawing/2017/decorative" val="1"/>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2" name="Title 6">
            <a:extLst>
              <a:ext uri="{FF2B5EF4-FFF2-40B4-BE49-F238E27FC236}">
                <a16:creationId xmlns:a16="http://schemas.microsoft.com/office/drawing/2014/main" id="{140FFC12-20AE-954E-ACA9-374C8FF3CADE}"/>
              </a:ext>
            </a:extLst>
          </p:cNvPr>
          <p:cNvSpPr>
            <a:spLocks noGrp="1"/>
          </p:cNvSpPr>
          <p:nvPr>
            <p:ph type="title"/>
          </p:nvPr>
        </p:nvSpPr>
        <p:spPr>
          <a:xfrm>
            <a:off x="1249136" y="3085059"/>
            <a:ext cx="7735206" cy="687881"/>
          </a:xfrm>
        </p:spPr>
        <p:txBody>
          <a:bodyPr wrap="square">
            <a:spAutoFit/>
          </a:bodyPr>
          <a:lstStyle>
            <a:lvl1pPr>
              <a:defRPr sz="4200">
                <a:solidFill>
                  <a:schemeClr val="tx1"/>
                </a:solidFill>
              </a:defRPr>
            </a:lvl1pPr>
          </a:lstStyle>
          <a:p>
            <a:r>
              <a:rPr lang="en-US"/>
              <a:t>Click to edit Master title</a:t>
            </a:r>
            <a:endParaRPr lang="sr-Latn-RS"/>
          </a:p>
        </p:txBody>
      </p:sp>
      <p:sp>
        <p:nvSpPr>
          <p:cNvPr id="11" name="Text Placeholder 2">
            <a:extLst>
              <a:ext uri="{FF2B5EF4-FFF2-40B4-BE49-F238E27FC236}">
                <a16:creationId xmlns:a16="http://schemas.microsoft.com/office/drawing/2014/main" id="{21F9FE0E-EA0A-AC43-B585-2A96BB72ADD1}"/>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7" name="Picture 6">
            <a:extLst>
              <a:ext uri="{FF2B5EF4-FFF2-40B4-BE49-F238E27FC236}">
                <a16:creationId xmlns:a16="http://schemas.microsoft.com/office/drawing/2014/main" id="{B17EB1FD-FF18-A244-8BB4-663FFB21DDAD}"/>
              </a:ext>
              <a:ext uri="{C183D7F6-B498-43B3-948B-1728B52AA6E4}">
                <adec:decorative xmlns:adec="http://schemas.microsoft.com/office/drawing/2017/decorative" val="1"/>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spTree>
    <p:extLst>
      <p:ext uri="{BB962C8B-B14F-4D97-AF65-F5344CB8AC3E}">
        <p14:creationId xmlns:p14="http://schemas.microsoft.com/office/powerpoint/2010/main" val="29733440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2 (black)">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 uri="{C183D7F6-B498-43B3-948B-1728B52AA6E4}">
                <adec:decorative xmlns:adec="http://schemas.microsoft.com/office/drawing/2017/decorative" val="1"/>
              </a:ext>
            </a:extLst>
          </p:cNvPr>
          <p:cNvSpPr>
            <a:spLocks noGrp="1"/>
          </p:cNvSpPr>
          <p:nvPr>
            <p:ph type="sldNum" sz="quarter" idx="12"/>
          </p:nvPr>
        </p:nvSpPr>
        <p:spPr/>
        <p:txBody>
          <a:bodyPr/>
          <a:lstStyle/>
          <a:p>
            <a:fld id="{9C07448D-1ABD-4383-9629-ABB938FAA1A3}" type="slidenum">
              <a:rPr lang="en-US" smtClean="0"/>
              <a:t>‹#›</a:t>
            </a:fld>
            <a:endParaRPr lang="en-US"/>
          </a:p>
        </p:txBody>
      </p:sp>
      <p:pic>
        <p:nvPicPr>
          <p:cNvPr id="5" name="Picture 4">
            <a:extLst>
              <a:ext uri="{FF2B5EF4-FFF2-40B4-BE49-F238E27FC236}">
                <a16:creationId xmlns:a16="http://schemas.microsoft.com/office/drawing/2014/main" id="{14A42BB9-082C-DF46-8543-2A8EFBE11A13}"/>
              </a:ext>
              <a:ext uri="{C183D7F6-B498-43B3-948B-1728B52AA6E4}">
                <adec:decorative xmlns:adec="http://schemas.microsoft.com/office/drawing/2017/decorative" val="1"/>
              </a:ext>
            </a:extLst>
          </p:cNvPr>
          <p:cNvPicPr>
            <a:picLocks noChangeAspect="1"/>
          </p:cNvPicPr>
          <p:nvPr userDrawn="1"/>
        </p:nvPicPr>
        <p:blipFill>
          <a:blip r:embed="rId2">
            <a:alphaModFix amt="3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pic>
        <p:nvPicPr>
          <p:cNvPr id="15" name="Picture 14" descr="Background pattern&#10;&#10;Description automatically generated">
            <a:extLst>
              <a:ext uri="{FF2B5EF4-FFF2-40B4-BE49-F238E27FC236}">
                <a16:creationId xmlns:a16="http://schemas.microsoft.com/office/drawing/2014/main" id="{3BB765F0-607E-D64A-BD29-AF13848635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12880098" y="-5976187"/>
            <a:ext cx="6858000" cy="3714750"/>
          </a:xfrm>
          <a:prstGeom prst="rect">
            <a:avLst/>
          </a:prstGeom>
        </p:spPr>
      </p:pic>
      <p:sp>
        <p:nvSpPr>
          <p:cNvPr id="13" name="Title 6">
            <a:extLst>
              <a:ext uri="{FF2B5EF4-FFF2-40B4-BE49-F238E27FC236}">
                <a16:creationId xmlns:a16="http://schemas.microsoft.com/office/drawing/2014/main" id="{CDBCCA62-1BF5-5747-9DDD-462F7415DA7C}"/>
              </a:ext>
            </a:extLst>
          </p:cNvPr>
          <p:cNvSpPr>
            <a:spLocks noGrp="1"/>
          </p:cNvSpPr>
          <p:nvPr>
            <p:ph type="title"/>
          </p:nvPr>
        </p:nvSpPr>
        <p:spPr>
          <a:xfrm>
            <a:off x="1249136" y="3085059"/>
            <a:ext cx="7735206" cy="687881"/>
          </a:xfrm>
        </p:spPr>
        <p:txBody>
          <a:bodyPr wrap="square">
            <a:spAutoFit/>
          </a:bodyPr>
          <a:lstStyle>
            <a:lvl1pPr>
              <a:defRPr sz="4200">
                <a:solidFill>
                  <a:schemeClr val="bg1"/>
                </a:solidFill>
              </a:defRPr>
            </a:lvl1pPr>
          </a:lstStyle>
          <a:p>
            <a:r>
              <a:rPr lang="en-US"/>
              <a:t>Click to edit Master title</a:t>
            </a:r>
            <a:endParaRPr lang="sr-Latn-RS"/>
          </a:p>
        </p:txBody>
      </p:sp>
      <p:sp>
        <p:nvSpPr>
          <p:cNvPr id="3" name="Text Placeholder 2">
            <a:extLst>
              <a:ext uri="{FF2B5EF4-FFF2-40B4-BE49-F238E27FC236}">
                <a16:creationId xmlns:a16="http://schemas.microsoft.com/office/drawing/2014/main" id="{33DFD954-CB67-420F-B67D-647C7BE1EC1C}"/>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59727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3 (pink)">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 uri="{C183D7F6-B498-43B3-948B-1728B52AA6E4}">
                <adec:decorative xmlns:adec="http://schemas.microsoft.com/office/drawing/2017/decorative" val="1"/>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2" name="Title 6">
            <a:extLst>
              <a:ext uri="{FF2B5EF4-FFF2-40B4-BE49-F238E27FC236}">
                <a16:creationId xmlns:a16="http://schemas.microsoft.com/office/drawing/2014/main" id="{5A322E60-6B67-EF4F-A685-7586D00EE9B6}"/>
              </a:ext>
            </a:extLst>
          </p:cNvPr>
          <p:cNvSpPr>
            <a:spLocks noGrp="1"/>
          </p:cNvSpPr>
          <p:nvPr>
            <p:ph type="title"/>
          </p:nvPr>
        </p:nvSpPr>
        <p:spPr>
          <a:xfrm>
            <a:off x="1249136" y="3085059"/>
            <a:ext cx="7735206" cy="687881"/>
          </a:xfrm>
        </p:spPr>
        <p:txBody>
          <a:bodyPr wrap="square">
            <a:spAutoFit/>
          </a:bodyPr>
          <a:lstStyle>
            <a:lvl1pPr>
              <a:defRPr sz="4200">
                <a:solidFill>
                  <a:schemeClr val="bg1"/>
                </a:solidFill>
              </a:defRPr>
            </a:lvl1pPr>
          </a:lstStyle>
          <a:p>
            <a:r>
              <a:rPr lang="en-US"/>
              <a:t>Click to edit Master title</a:t>
            </a:r>
            <a:endParaRPr lang="sr-Latn-RS"/>
          </a:p>
        </p:txBody>
      </p:sp>
      <p:pic>
        <p:nvPicPr>
          <p:cNvPr id="7" name="Picture 6">
            <a:extLst>
              <a:ext uri="{FF2B5EF4-FFF2-40B4-BE49-F238E27FC236}">
                <a16:creationId xmlns:a16="http://schemas.microsoft.com/office/drawing/2014/main" id="{29183A48-4653-8643-8E1D-B095A2F856BD}"/>
              </a:ext>
              <a:ext uri="{C183D7F6-B498-43B3-948B-1728B52AA6E4}">
                <adec:decorative xmlns:adec="http://schemas.microsoft.com/office/drawing/2017/decorative" val="1"/>
              </a:ext>
            </a:extLst>
          </p:cNvPr>
          <p:cNvPicPr>
            <a:picLocks noChangeAspect="1"/>
          </p:cNvPicPr>
          <p:nvPr userDrawn="1"/>
        </p:nvPicPr>
        <p:blipFill>
          <a:blip r:embed="rId2">
            <a:alphaModFix amt="3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sp>
        <p:nvSpPr>
          <p:cNvPr id="8" name="Text Placeholder 2">
            <a:extLst>
              <a:ext uri="{FF2B5EF4-FFF2-40B4-BE49-F238E27FC236}">
                <a16:creationId xmlns:a16="http://schemas.microsoft.com/office/drawing/2014/main" id="{4B6A122C-E43C-6944-8483-EE3B3D2A492A}"/>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430961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pink)">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 uri="{C183D7F6-B498-43B3-948B-1728B52AA6E4}">
                <adec:decorative xmlns:adec="http://schemas.microsoft.com/office/drawing/2017/decorative" val="1"/>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2" name="Title 6">
            <a:extLst>
              <a:ext uri="{FF2B5EF4-FFF2-40B4-BE49-F238E27FC236}">
                <a16:creationId xmlns:a16="http://schemas.microsoft.com/office/drawing/2014/main" id="{5A322E60-6B67-EF4F-A685-7586D00EE9B6}"/>
              </a:ext>
            </a:extLst>
          </p:cNvPr>
          <p:cNvSpPr>
            <a:spLocks noGrp="1"/>
          </p:cNvSpPr>
          <p:nvPr>
            <p:ph type="title" hasCustomPrompt="1"/>
          </p:nvPr>
        </p:nvSpPr>
        <p:spPr>
          <a:xfrm>
            <a:off x="1249136" y="3085059"/>
            <a:ext cx="7735206" cy="687881"/>
          </a:xfrm>
        </p:spPr>
        <p:txBody>
          <a:bodyPr wrap="square">
            <a:spAutoFit/>
          </a:bodyPr>
          <a:lstStyle>
            <a:lvl1pPr>
              <a:defRPr sz="4200">
                <a:solidFill>
                  <a:schemeClr val="bg1"/>
                </a:solidFill>
              </a:defRPr>
            </a:lvl1pPr>
          </a:lstStyle>
          <a:p>
            <a:r>
              <a:rPr lang="en-US"/>
              <a:t>Thank you</a:t>
            </a:r>
            <a:endParaRPr lang="sr-Latn-RS"/>
          </a:p>
        </p:txBody>
      </p:sp>
      <p:sp>
        <p:nvSpPr>
          <p:cNvPr id="11" name="Text Placeholder 2">
            <a:extLst>
              <a:ext uri="{FF2B5EF4-FFF2-40B4-BE49-F238E27FC236}">
                <a16:creationId xmlns:a16="http://schemas.microsoft.com/office/drawing/2014/main" id="{D9EEE07D-0A91-2D4A-A121-401C9E454A36}"/>
              </a:ext>
            </a:extLst>
          </p:cNvPr>
          <p:cNvSpPr>
            <a:spLocks noGrp="1"/>
          </p:cNvSpPr>
          <p:nvPr>
            <p:ph type="body" idx="1" hasCustomPrompt="1"/>
          </p:nvPr>
        </p:nvSpPr>
        <p:spPr>
          <a:xfrm>
            <a:off x="1259114" y="4241121"/>
            <a:ext cx="7735207" cy="437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14" name="Text Placeholder 2">
            <a:extLst>
              <a:ext uri="{FF2B5EF4-FFF2-40B4-BE49-F238E27FC236}">
                <a16:creationId xmlns:a16="http://schemas.microsoft.com/office/drawing/2014/main" id="{2AC340F7-F745-B440-84D9-D4C2D88BAFAA}"/>
              </a:ext>
            </a:extLst>
          </p:cNvPr>
          <p:cNvSpPr>
            <a:spLocks noGrp="1"/>
          </p:cNvSpPr>
          <p:nvPr>
            <p:ph type="body" idx="13" hasCustomPrompt="1"/>
          </p:nvPr>
        </p:nvSpPr>
        <p:spPr>
          <a:xfrm>
            <a:off x="1259114" y="4873419"/>
            <a:ext cx="7735207" cy="437880"/>
          </a:xfrm>
        </p:spPr>
        <p:txBody>
          <a:bodyPr>
            <a:noAutofit/>
          </a:bodyPr>
          <a:lstStyle>
            <a:lvl1pPr marL="0" indent="0">
              <a:lnSpc>
                <a:spcPct val="114000"/>
              </a:lnSpc>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Full name </a:t>
            </a:r>
          </a:p>
          <a:p>
            <a:pPr lvl="0"/>
            <a:r>
              <a:rPr lang="en-US"/>
              <a:t>Email </a:t>
            </a:r>
          </a:p>
          <a:p>
            <a:pPr lvl="0"/>
            <a:r>
              <a:rPr lang="en-US"/>
              <a:t>Phone</a:t>
            </a:r>
          </a:p>
        </p:txBody>
      </p:sp>
      <p:pic>
        <p:nvPicPr>
          <p:cNvPr id="10" name="Picture 9" descr="Sketch of man sitting in electric wheelchair looking at a screen">
            <a:extLst>
              <a:ext uri="{FF2B5EF4-FFF2-40B4-BE49-F238E27FC236}">
                <a16:creationId xmlns:a16="http://schemas.microsoft.com/office/drawing/2014/main" id="{8FAB8850-A537-BD40-BB25-54469D7BDDA7}"/>
              </a:ext>
            </a:extLst>
          </p:cNvPr>
          <p:cNvPicPr/>
          <p:nvPr userDrawn="1"/>
        </p:nvPicPr>
        <p:blipFill>
          <a:blip r:embed="rId2">
            <a:extLst>
              <a:ext uri="{28A0092B-C50C-407E-A947-70E740481C1C}">
                <a14:useLocalDpi xmlns:a14="http://schemas.microsoft.com/office/drawing/2010/main" val="0"/>
              </a:ext>
            </a:extLst>
          </a:blip>
          <a:stretch>
            <a:fillRect/>
          </a:stretch>
        </p:blipFill>
        <p:spPr>
          <a:xfrm>
            <a:off x="9094304" y="3134733"/>
            <a:ext cx="2515638" cy="3197041"/>
          </a:xfrm>
          <a:prstGeom prst="rect">
            <a:avLst/>
          </a:prstGeom>
        </p:spPr>
      </p:pic>
      <p:cxnSp>
        <p:nvCxnSpPr>
          <p:cNvPr id="13" name="Straight Connector 12">
            <a:extLst>
              <a:ext uri="{FF2B5EF4-FFF2-40B4-BE49-F238E27FC236}">
                <a16:creationId xmlns:a16="http://schemas.microsoft.com/office/drawing/2014/main" id="{03827C0A-C039-3246-8AEF-8F9F27B44FCC}"/>
              </a:ext>
            </a:extLst>
          </p:cNvPr>
          <p:cNvCxnSpPr>
            <a:cxnSpLocks/>
          </p:cNvCxnSpPr>
          <p:nvPr userDrawn="1"/>
        </p:nvCxnSpPr>
        <p:spPr>
          <a:xfrm>
            <a:off x="1361661" y="3928118"/>
            <a:ext cx="39756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90722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light grey)">
    <p:bg>
      <p:bgPr>
        <a:solidFill>
          <a:srgbClr val="F3F4F7"/>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 uri="{C183D7F6-B498-43B3-948B-1728B52AA6E4}">
                <adec:decorative xmlns:adec="http://schemas.microsoft.com/office/drawing/2017/decorative" val="1"/>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2" name="Title 6">
            <a:extLst>
              <a:ext uri="{FF2B5EF4-FFF2-40B4-BE49-F238E27FC236}">
                <a16:creationId xmlns:a16="http://schemas.microsoft.com/office/drawing/2014/main" id="{5A322E60-6B67-EF4F-A685-7586D00EE9B6}"/>
              </a:ext>
            </a:extLst>
          </p:cNvPr>
          <p:cNvSpPr>
            <a:spLocks noGrp="1"/>
          </p:cNvSpPr>
          <p:nvPr>
            <p:ph type="title" hasCustomPrompt="1"/>
          </p:nvPr>
        </p:nvSpPr>
        <p:spPr>
          <a:xfrm>
            <a:off x="1249136" y="3085059"/>
            <a:ext cx="7735206" cy="687881"/>
          </a:xfrm>
        </p:spPr>
        <p:txBody>
          <a:bodyPr wrap="square">
            <a:spAutoFit/>
          </a:bodyPr>
          <a:lstStyle>
            <a:lvl1pPr>
              <a:defRPr sz="4200">
                <a:solidFill>
                  <a:schemeClr val="tx1"/>
                </a:solidFill>
              </a:defRPr>
            </a:lvl1pPr>
          </a:lstStyle>
          <a:p>
            <a:r>
              <a:rPr lang="en-US"/>
              <a:t>Thank you</a:t>
            </a:r>
            <a:endParaRPr lang="sr-Latn-RS"/>
          </a:p>
        </p:txBody>
      </p:sp>
      <p:sp>
        <p:nvSpPr>
          <p:cNvPr id="11" name="Text Placeholder 2">
            <a:extLst>
              <a:ext uri="{FF2B5EF4-FFF2-40B4-BE49-F238E27FC236}">
                <a16:creationId xmlns:a16="http://schemas.microsoft.com/office/drawing/2014/main" id="{D9EEE07D-0A91-2D4A-A121-401C9E454A36}"/>
              </a:ext>
            </a:extLst>
          </p:cNvPr>
          <p:cNvSpPr>
            <a:spLocks noGrp="1"/>
          </p:cNvSpPr>
          <p:nvPr>
            <p:ph type="body" idx="1" hasCustomPrompt="1"/>
          </p:nvPr>
        </p:nvSpPr>
        <p:spPr>
          <a:xfrm>
            <a:off x="1259114" y="4241121"/>
            <a:ext cx="7735207" cy="437880"/>
          </a:xfrm>
        </p:spPr>
        <p:txBody>
          <a:bodyPr>
            <a:noAutofit/>
          </a:bodyPr>
          <a:lstStyle>
            <a:lvl1pPr marL="0" indent="0">
              <a:lnSpc>
                <a:spcPct val="114000"/>
              </a:lnSpc>
              <a:spcBef>
                <a:spcPts val="0"/>
              </a:spcBef>
              <a:buNone/>
              <a:defRPr sz="2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14" name="Text Placeholder 2">
            <a:extLst>
              <a:ext uri="{FF2B5EF4-FFF2-40B4-BE49-F238E27FC236}">
                <a16:creationId xmlns:a16="http://schemas.microsoft.com/office/drawing/2014/main" id="{2AC340F7-F745-B440-84D9-D4C2D88BAFAA}"/>
              </a:ext>
            </a:extLst>
          </p:cNvPr>
          <p:cNvSpPr>
            <a:spLocks noGrp="1"/>
          </p:cNvSpPr>
          <p:nvPr>
            <p:ph type="body" idx="13" hasCustomPrompt="1"/>
          </p:nvPr>
        </p:nvSpPr>
        <p:spPr>
          <a:xfrm>
            <a:off x="1259114" y="4873419"/>
            <a:ext cx="7735207" cy="437880"/>
          </a:xfrm>
        </p:spPr>
        <p:txBody>
          <a:bodyPr>
            <a:noAutofit/>
          </a:bodyPr>
          <a:lstStyle>
            <a:lvl1pPr marL="0" indent="0">
              <a:lnSpc>
                <a:spcPct val="114000"/>
              </a:lnSpc>
              <a:spcBef>
                <a:spcPts val="0"/>
              </a:spcBef>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Full name </a:t>
            </a:r>
          </a:p>
          <a:p>
            <a:pPr lvl="0"/>
            <a:r>
              <a:rPr lang="en-US"/>
              <a:t>Email </a:t>
            </a:r>
          </a:p>
          <a:p>
            <a:pPr lvl="0"/>
            <a:r>
              <a:rPr lang="en-US"/>
              <a:t>Phone</a:t>
            </a:r>
          </a:p>
        </p:txBody>
      </p:sp>
      <p:pic>
        <p:nvPicPr>
          <p:cNvPr id="10" name="Picture 9" descr="Sketch of man sitting in electric wheelchair looking at a screen">
            <a:extLst>
              <a:ext uri="{FF2B5EF4-FFF2-40B4-BE49-F238E27FC236}">
                <a16:creationId xmlns:a16="http://schemas.microsoft.com/office/drawing/2014/main" id="{8FAB8850-A537-BD40-BB25-54469D7BDDA7}"/>
              </a:ext>
            </a:extLst>
          </p:cNvPr>
          <p:cNvPicPr/>
          <p:nvPr userDrawn="1"/>
        </p:nvPicPr>
        <p:blipFill>
          <a:blip r:embed="rId2">
            <a:extLst>
              <a:ext uri="{28A0092B-C50C-407E-A947-70E740481C1C}">
                <a14:useLocalDpi xmlns:a14="http://schemas.microsoft.com/office/drawing/2010/main" val="0"/>
              </a:ext>
            </a:extLst>
          </a:blip>
          <a:stretch>
            <a:fillRect/>
          </a:stretch>
        </p:blipFill>
        <p:spPr>
          <a:xfrm>
            <a:off x="9094304" y="3134733"/>
            <a:ext cx="2515638" cy="3197041"/>
          </a:xfrm>
          <a:prstGeom prst="rect">
            <a:avLst/>
          </a:prstGeom>
        </p:spPr>
      </p:pic>
      <p:cxnSp>
        <p:nvCxnSpPr>
          <p:cNvPr id="13" name="Straight Connector 12">
            <a:extLst>
              <a:ext uri="{FF2B5EF4-FFF2-40B4-BE49-F238E27FC236}">
                <a16:creationId xmlns:a16="http://schemas.microsoft.com/office/drawing/2014/main" id="{03827C0A-C039-3246-8AEF-8F9F27B44FCC}"/>
              </a:ext>
            </a:extLst>
          </p:cNvPr>
          <p:cNvCxnSpPr>
            <a:cxnSpLocks/>
          </p:cNvCxnSpPr>
          <p:nvPr userDrawn="1"/>
        </p:nvCxnSpPr>
        <p:spPr>
          <a:xfrm>
            <a:off x="1361661" y="3928118"/>
            <a:ext cx="39756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2524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logo, title and illustration">
    <p:bg>
      <p:bgPr>
        <a:solidFill>
          <a:srgbClr val="F3F4F6"/>
        </a:solidFill>
        <a:effectLst/>
      </p:bgPr>
    </p:bg>
    <p:spTree>
      <p:nvGrpSpPr>
        <p:cNvPr id="1" name=""/>
        <p:cNvGrpSpPr/>
        <p:nvPr/>
      </p:nvGrpSpPr>
      <p:grpSpPr>
        <a:xfrm>
          <a:off x="0" y="0"/>
          <a:ext cx="0" cy="0"/>
          <a:chOff x="0" y="0"/>
          <a:chExt cx="0" cy="0"/>
        </a:xfrm>
      </p:grpSpPr>
      <p:sp>
        <p:nvSpPr>
          <p:cNvPr id="4" name="Slide Number Placeholder 6">
            <a:extLst>
              <a:ext uri="{FF2B5EF4-FFF2-40B4-BE49-F238E27FC236}">
                <a16:creationId xmlns:a16="http://schemas.microsoft.com/office/drawing/2014/main" id="{96247489-827E-8C4F-AD1D-F631E1E1905E}"/>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2" name="Title 6">
            <a:extLst>
              <a:ext uri="{FF2B5EF4-FFF2-40B4-BE49-F238E27FC236}">
                <a16:creationId xmlns:a16="http://schemas.microsoft.com/office/drawing/2014/main" id="{AD6BA390-C2B5-7D48-8BD4-EA9CC03022E5}"/>
              </a:ext>
            </a:extLst>
          </p:cNvPr>
          <p:cNvSpPr>
            <a:spLocks noGrp="1"/>
          </p:cNvSpPr>
          <p:nvPr>
            <p:ph type="title" hasCustomPrompt="1"/>
          </p:nvPr>
        </p:nvSpPr>
        <p:spPr>
          <a:xfrm>
            <a:off x="1247032" y="2107038"/>
            <a:ext cx="6022448" cy="2297322"/>
          </a:xfrm>
        </p:spPr>
        <p:txBody>
          <a:bodyPr>
            <a:noAutofit/>
          </a:bodyPr>
          <a:lstStyle>
            <a:lvl1pPr>
              <a:lnSpc>
                <a:spcPct val="100000"/>
              </a:lnSpc>
              <a:defRPr lang="en-CA" b="0" i="0" u="none" strike="noStrike" smtClean="0">
                <a:effectLst/>
              </a:defRPr>
            </a:lvl1pPr>
          </a:lstStyle>
          <a:p>
            <a:r>
              <a:rPr lang="en-CA" b="0" i="0" u="none" strike="noStrike">
                <a:solidFill>
                  <a:srgbClr val="212121"/>
                </a:solidFill>
                <a:effectLst/>
                <a:latin typeface="Calibri" panose="020F0502020204030204" pitchFamily="34" charset="0"/>
              </a:rPr>
              <a:t>Digital product testing, powered by people with disabilities.</a:t>
            </a:r>
            <a:r>
              <a:rPr lang="en-CA" b="0" i="0">
                <a:solidFill>
                  <a:srgbClr val="000000"/>
                </a:solidFill>
                <a:effectLst/>
                <a:latin typeface="Calibri" panose="020F0502020204030204" pitchFamily="34" charset="0"/>
              </a:rPr>
              <a:t>​</a:t>
            </a:r>
            <a:endParaRPr lang="sr-Latn-RS"/>
          </a:p>
        </p:txBody>
      </p:sp>
      <p:pic>
        <p:nvPicPr>
          <p:cNvPr id="13" name="Picture 12" descr="Shape&#10;&#10;Description automatically generated with medium confidence">
            <a:extLst>
              <a:ext uri="{FF2B5EF4-FFF2-40B4-BE49-F238E27FC236}">
                <a16:creationId xmlns:a16="http://schemas.microsoft.com/office/drawing/2014/main" id="{63FB46CC-4E36-F54C-A388-CEF0A1031B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7032" y="986554"/>
            <a:ext cx="2262377" cy="674531"/>
          </a:xfrm>
          <a:prstGeom prst="rect">
            <a:avLst/>
          </a:prstGeom>
        </p:spPr>
      </p:pic>
      <p:pic>
        <p:nvPicPr>
          <p:cNvPr id="1026" name="Picture 2">
            <a:extLst>
              <a:ext uri="{FF2B5EF4-FFF2-40B4-BE49-F238E27FC236}">
                <a16:creationId xmlns:a16="http://schemas.microsoft.com/office/drawing/2014/main" id="{E7D54CD8-48CE-844C-8310-733FA51CB3E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48972" y="2949387"/>
            <a:ext cx="2760377" cy="3194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85930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logo, title, bridge and hero illustration">
    <p:bg>
      <p:bgPr>
        <a:solidFill>
          <a:srgbClr val="F4F4F7"/>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F4DFDA-0D22-8F45-9541-D695F6059FA1}"/>
              </a:ext>
            </a:extLst>
          </p:cNvPr>
          <p:cNvSpPr>
            <a:spLocks noGrp="1"/>
          </p:cNvSpPr>
          <p:nvPr>
            <p:ph type="title"/>
          </p:nvPr>
        </p:nvSpPr>
        <p:spPr>
          <a:xfrm>
            <a:off x="1247032" y="2107038"/>
            <a:ext cx="5931008" cy="674531"/>
          </a:xfrm>
        </p:spPr>
        <p:txBody>
          <a:bodyPr>
            <a:noAutofit/>
          </a:bodyPr>
          <a:lstStyle>
            <a:lvl1pPr>
              <a:lnSpc>
                <a:spcPct val="100000"/>
              </a:lnSpc>
              <a:defRPr sz="4200">
                <a:solidFill>
                  <a:schemeClr val="tx1"/>
                </a:solidFill>
              </a:defRPr>
            </a:lvl1pPr>
          </a:lstStyle>
          <a:p>
            <a:r>
              <a:rPr lang="en-US"/>
              <a:t>Click to edit Master title</a:t>
            </a:r>
            <a:endParaRPr lang="sr-Latn-RS"/>
          </a:p>
        </p:txBody>
      </p:sp>
      <p:sp>
        <p:nvSpPr>
          <p:cNvPr id="5" name="Slide Number Placeholder 6">
            <a:extLst>
              <a:ext uri="{FF2B5EF4-FFF2-40B4-BE49-F238E27FC236}">
                <a16:creationId xmlns:a16="http://schemas.microsoft.com/office/drawing/2014/main" id="{B0E3AD7C-681F-BF49-AD02-AD8955061D6C}"/>
              </a:ext>
            </a:extLst>
          </p:cNvPr>
          <p:cNvSpPr>
            <a:spLocks noGrp="1"/>
          </p:cNvSpPr>
          <p:nvPr>
            <p:ph type="sldNum" sz="quarter" idx="4"/>
          </p:nvPr>
        </p:nvSpPr>
        <p:spPr>
          <a:xfrm>
            <a:off x="65379" y="6331774"/>
            <a:ext cx="491834" cy="307777"/>
          </a:xfrm>
          <a:prstGeom prst="rect">
            <a:avLst/>
          </a:prstGeom>
        </p:spPr>
        <p:txBody>
          <a:bodyPr>
            <a:spAutoFit/>
          </a:bodyPr>
          <a:lstStyle>
            <a:lvl1pPr algn="ctr">
              <a:defRPr sz="1400" b="1" i="0">
                <a:solidFill>
                  <a:schemeClr val="accent3"/>
                </a:solidFill>
                <a:latin typeface="Mont" pitchFamily="2" charset="0"/>
              </a:defRPr>
            </a:lvl1pPr>
          </a:lstStyle>
          <a:p>
            <a:fld id="{EA428723-051B-FC41-A18E-C2CEA0820373}" type="slidenum">
              <a:rPr lang="sr-Latn-RS" smtClean="0"/>
              <a:pPr/>
              <a:t>‹#›</a:t>
            </a:fld>
            <a:endParaRPr lang="sr-Latn-RS"/>
          </a:p>
        </p:txBody>
      </p:sp>
      <p:grpSp>
        <p:nvGrpSpPr>
          <p:cNvPr id="12" name="Group 11">
            <a:extLst>
              <a:ext uri="{FF2B5EF4-FFF2-40B4-BE49-F238E27FC236}">
                <a16:creationId xmlns:a16="http://schemas.microsoft.com/office/drawing/2014/main" id="{D961C393-5142-054E-BD22-EED836CDA1E7}"/>
              </a:ext>
            </a:extLst>
          </p:cNvPr>
          <p:cNvGrpSpPr/>
          <p:nvPr userDrawn="1"/>
        </p:nvGrpSpPr>
        <p:grpSpPr>
          <a:xfrm>
            <a:off x="618920" y="3673475"/>
            <a:ext cx="11625468" cy="3191752"/>
            <a:chOff x="618920" y="3673475"/>
            <a:chExt cx="11625468" cy="3191752"/>
          </a:xfrm>
        </p:grpSpPr>
        <p:pic>
          <p:nvPicPr>
            <p:cNvPr id="9" name="Picture 8" descr="Shape&#10;&#10;Description automatically generated with medium confidence">
              <a:extLst>
                <a:ext uri="{FF2B5EF4-FFF2-40B4-BE49-F238E27FC236}">
                  <a16:creationId xmlns:a16="http://schemas.microsoft.com/office/drawing/2014/main" id="{5CB3BAD6-76EC-1B46-822F-4843B18EB0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8920" y="3673475"/>
              <a:ext cx="6253368" cy="3191752"/>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418301FE-7E7D-BA47-805B-225F310257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91020" y="3673475"/>
              <a:ext cx="6253368" cy="3191752"/>
            </a:xfrm>
            <a:prstGeom prst="rect">
              <a:avLst/>
            </a:prstGeom>
          </p:spPr>
        </p:pic>
      </p:grpSp>
      <p:pic>
        <p:nvPicPr>
          <p:cNvPr id="3" name="Picture 2">
            <a:extLst>
              <a:ext uri="{FF2B5EF4-FFF2-40B4-BE49-F238E27FC236}">
                <a16:creationId xmlns:a16="http://schemas.microsoft.com/office/drawing/2014/main" id="{E1819045-F322-4224-8C54-CB2EACCC4B55}"/>
              </a:ext>
            </a:extLst>
          </p:cNvPr>
          <p:cNvPicPr>
            <a:picLocks noChangeAspect="1"/>
          </p:cNvPicPr>
          <p:nvPr userDrawn="1"/>
        </p:nvPicPr>
        <p:blipFill rotWithShape="1">
          <a:blip r:embed="rId3"/>
          <a:srcRect r="31551"/>
          <a:stretch/>
        </p:blipFill>
        <p:spPr>
          <a:xfrm>
            <a:off x="6282738" y="-76200"/>
            <a:ext cx="5669931" cy="4659429"/>
          </a:xfrm>
          <a:prstGeom prst="rect">
            <a:avLst/>
          </a:prstGeom>
        </p:spPr>
      </p:pic>
      <p:pic>
        <p:nvPicPr>
          <p:cNvPr id="10" name="Picture 9" descr="Fable">
            <a:extLst>
              <a:ext uri="{FF2B5EF4-FFF2-40B4-BE49-F238E27FC236}">
                <a16:creationId xmlns:a16="http://schemas.microsoft.com/office/drawing/2014/main" id="{7EEABCAB-3073-B343-9794-CFB67BD061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47032" y="986554"/>
            <a:ext cx="2262377" cy="674531"/>
          </a:xfrm>
          <a:prstGeom prst="rect">
            <a:avLst/>
          </a:prstGeom>
        </p:spPr>
      </p:pic>
    </p:spTree>
    <p:extLst>
      <p:ext uri="{BB962C8B-B14F-4D97-AF65-F5344CB8AC3E}">
        <p14:creationId xmlns:p14="http://schemas.microsoft.com/office/powerpoint/2010/main" val="20319482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1 Column Content">
    <p:bg>
      <p:bgPr>
        <a:solidFill>
          <a:srgbClr val="F3F4F6"/>
        </a:solidFill>
        <a:effectLst/>
      </p:bgPr>
    </p:bg>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9DBB4FA-D74E-1140-B2DC-BED8093D6618}"/>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9" name="Text Placeholder 3">
            <a:extLst>
              <a:ext uri="{FF2B5EF4-FFF2-40B4-BE49-F238E27FC236}">
                <a16:creationId xmlns:a16="http://schemas.microsoft.com/office/drawing/2014/main" id="{9A99C3C9-ABC0-3F46-BB72-730B08C77D17}"/>
              </a:ext>
            </a:extLst>
          </p:cNvPr>
          <p:cNvSpPr>
            <a:spLocks noGrp="1"/>
          </p:cNvSpPr>
          <p:nvPr>
            <p:ph type="body" sz="half" idx="2" hasCustomPrompt="1"/>
          </p:nvPr>
        </p:nvSpPr>
        <p:spPr>
          <a:xfrm>
            <a:off x="1147482" y="2025400"/>
            <a:ext cx="7245920" cy="2403165"/>
          </a:xfrm>
        </p:spPr>
        <p:txBody>
          <a:bodyPr wrap="square">
            <a:noAutofit/>
          </a:bodyPr>
          <a:lstStyle>
            <a:lvl1pPr marL="0" indent="0">
              <a:lnSpc>
                <a:spcPct val="114000"/>
              </a:lnSpc>
              <a:spcBef>
                <a:spcPts val="0"/>
              </a:spcBef>
              <a:buNone/>
              <a:defRPr lang="en-CA" b="0" i="0" smtClean="0">
                <a:effectLs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Replace dummy text: Lorem ipsum dolor sit </a:t>
            </a:r>
            <a:r>
              <a:rPr lang="en-US" err="1"/>
              <a:t>amet</a:t>
            </a:r>
            <a:r>
              <a:rPr lang="en-US"/>
              <a:t>, </a:t>
            </a:r>
            <a:r>
              <a:rPr lang="en-US" err="1"/>
              <a:t>consectetuer</a:t>
            </a:r>
            <a:r>
              <a:rPr lang="en-US"/>
              <a:t> </a:t>
            </a:r>
            <a:r>
              <a:rPr lang="en-US" err="1"/>
              <a:t>adipiscing</a:t>
            </a:r>
            <a:r>
              <a:rPr lang="en-US"/>
              <a:t> </a:t>
            </a:r>
            <a:r>
              <a:rPr lang="en-US" err="1"/>
              <a:t>elit</a:t>
            </a:r>
            <a:r>
              <a:rPr lang="en-US"/>
              <a:t>. Aenean </a:t>
            </a:r>
            <a:r>
              <a:rPr lang="en-US" err="1"/>
              <a:t>commodo</a:t>
            </a:r>
            <a:r>
              <a:rPr lang="en-US"/>
              <a:t> ligula </a:t>
            </a:r>
            <a:r>
              <a:rPr lang="en-US" err="1"/>
              <a:t>eget</a:t>
            </a:r>
            <a:r>
              <a:rPr lang="en-US"/>
              <a:t> dolor. Aenean </a:t>
            </a:r>
            <a:r>
              <a:rPr lang="en-US" err="1"/>
              <a:t>massa</a:t>
            </a:r>
            <a:r>
              <a:rPr lang="en-US"/>
              <a:t>. Cum sociis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Donec </a:t>
            </a:r>
            <a:r>
              <a:rPr lang="en-US" err="1"/>
              <a:t>quam</a:t>
            </a:r>
            <a:r>
              <a:rPr lang="en-US"/>
              <a:t> </a:t>
            </a:r>
            <a:r>
              <a:rPr lang="en-US" err="1"/>
              <a:t>felis</a:t>
            </a:r>
            <a:r>
              <a:rPr lang="en-US"/>
              <a:t>, </a:t>
            </a:r>
            <a:r>
              <a:rPr lang="en-US" err="1"/>
              <a:t>ultricies</a:t>
            </a:r>
            <a:r>
              <a:rPr lang="en-US"/>
              <a:t> </a:t>
            </a:r>
            <a:r>
              <a:rPr lang="en-US" err="1"/>
              <a:t>nec</a:t>
            </a:r>
            <a:r>
              <a:rPr lang="en-US"/>
              <a:t>, </a:t>
            </a:r>
            <a:r>
              <a:rPr lang="en-US" err="1"/>
              <a:t>pellentesque</a:t>
            </a:r>
            <a:r>
              <a:rPr lang="en-US"/>
              <a:t> </a:t>
            </a:r>
            <a:r>
              <a:rPr lang="en-US" err="1"/>
              <a:t>eu</a:t>
            </a:r>
            <a:r>
              <a:rPr lang="en-US"/>
              <a:t>, </a:t>
            </a:r>
            <a:r>
              <a:rPr lang="en-US" err="1"/>
              <a:t>pretium</a:t>
            </a:r>
            <a:r>
              <a:rPr lang="en-US"/>
              <a:t> </a:t>
            </a:r>
            <a:r>
              <a:rPr lang="en-US" err="1"/>
              <a:t>quis</a:t>
            </a:r>
            <a:r>
              <a:rPr lang="en-US"/>
              <a:t>, sem. </a:t>
            </a:r>
            <a:r>
              <a:rPr lang="en-US" err="1"/>
              <a:t>Nulla</a:t>
            </a:r>
            <a:r>
              <a:rPr lang="en-US"/>
              <a:t> </a:t>
            </a:r>
            <a:r>
              <a:rPr lang="en-US" err="1"/>
              <a:t>consequat</a:t>
            </a:r>
            <a:r>
              <a:rPr lang="en-US"/>
              <a:t> </a:t>
            </a:r>
            <a:r>
              <a:rPr lang="en-US" err="1"/>
              <a:t>massa</a:t>
            </a:r>
            <a:r>
              <a:rPr lang="en-US"/>
              <a:t> </a:t>
            </a:r>
            <a:r>
              <a:rPr lang="en-US" err="1"/>
              <a:t>quis</a:t>
            </a:r>
            <a:r>
              <a:rPr lang="en-US"/>
              <a:t> </a:t>
            </a:r>
            <a:r>
              <a:rPr lang="en-US" err="1"/>
              <a:t>enim</a:t>
            </a:r>
            <a:r>
              <a:rPr lang="en-US"/>
              <a:t>. Donec </a:t>
            </a:r>
            <a:r>
              <a:rPr lang="en-US" err="1"/>
              <a:t>pede</a:t>
            </a:r>
            <a:r>
              <a:rPr lang="en-US"/>
              <a:t> </a:t>
            </a:r>
            <a:r>
              <a:rPr lang="en-US" err="1"/>
              <a:t>justo</a:t>
            </a:r>
            <a:r>
              <a:rPr lang="en-US"/>
              <a:t>, </a:t>
            </a:r>
            <a:r>
              <a:rPr lang="en-US" err="1"/>
              <a:t>fringilla</a:t>
            </a:r>
            <a:r>
              <a:rPr lang="en-US"/>
              <a:t> vel, </a:t>
            </a:r>
            <a:r>
              <a:rPr lang="en-US" err="1"/>
              <a:t>aliquet</a:t>
            </a:r>
            <a:r>
              <a:rPr lang="en-US"/>
              <a:t> </a:t>
            </a:r>
            <a:r>
              <a:rPr lang="en-US" err="1"/>
              <a:t>nec</a:t>
            </a:r>
            <a:r>
              <a:rPr lang="en-US"/>
              <a:t>, </a:t>
            </a:r>
            <a:r>
              <a:rPr lang="en-US" err="1"/>
              <a:t>vulputate</a:t>
            </a:r>
            <a:r>
              <a:rPr lang="en-US"/>
              <a:t> </a:t>
            </a:r>
            <a:r>
              <a:rPr lang="en-US" err="1"/>
              <a:t>eget</a:t>
            </a:r>
            <a:r>
              <a:rPr lang="en-US"/>
              <a:t>, </a:t>
            </a:r>
            <a:r>
              <a:rPr lang="en-US" err="1"/>
              <a:t>arcu</a:t>
            </a:r>
            <a:r>
              <a:rPr lang="en-US"/>
              <a:t>. In </a:t>
            </a:r>
            <a:r>
              <a:rPr lang="en-US" err="1"/>
              <a:t>enim</a:t>
            </a:r>
            <a:r>
              <a:rPr lang="en-US"/>
              <a:t> </a:t>
            </a:r>
            <a:r>
              <a:rPr lang="en-US" err="1"/>
              <a:t>justo</a:t>
            </a:r>
            <a:r>
              <a:rPr lang="en-US"/>
              <a:t>, </a:t>
            </a:r>
            <a:r>
              <a:rPr lang="en-US" err="1"/>
              <a:t>rhoncus</a:t>
            </a:r>
            <a:r>
              <a:rPr lang="en-US"/>
              <a:t> </a:t>
            </a:r>
            <a:r>
              <a:rPr lang="en-US" err="1"/>
              <a:t>ut</a:t>
            </a:r>
            <a:r>
              <a:rPr lang="en-US"/>
              <a:t>, </a:t>
            </a:r>
            <a:r>
              <a:rPr lang="en-US" err="1"/>
              <a:t>imperdiet</a:t>
            </a:r>
            <a:r>
              <a:rPr lang="en-US"/>
              <a:t> a, </a:t>
            </a:r>
            <a:r>
              <a:rPr lang="en-US" err="1"/>
              <a:t>venenatis</a:t>
            </a:r>
            <a:r>
              <a:rPr lang="en-US"/>
              <a:t> vitae, </a:t>
            </a:r>
            <a:r>
              <a:rPr lang="en-US" err="1"/>
              <a:t>justo</a:t>
            </a:r>
            <a:r>
              <a:rPr lang="en-US"/>
              <a:t>. </a:t>
            </a:r>
            <a:r>
              <a:rPr lang="en-US" err="1"/>
              <a:t>Nullam</a:t>
            </a:r>
            <a:r>
              <a:rPr lang="en-US"/>
              <a:t> dictum </a:t>
            </a:r>
            <a:r>
              <a:rPr lang="en-US" err="1"/>
              <a:t>felis</a:t>
            </a:r>
            <a:r>
              <a:rPr lang="en-US"/>
              <a:t> </a:t>
            </a:r>
            <a:r>
              <a:rPr lang="en-US" err="1"/>
              <a:t>eu</a:t>
            </a:r>
            <a:r>
              <a:rPr lang="en-US"/>
              <a:t> </a:t>
            </a:r>
            <a:r>
              <a:rPr lang="en-US" err="1"/>
              <a:t>pede</a:t>
            </a:r>
            <a:r>
              <a:rPr lang="en-US"/>
              <a:t> </a:t>
            </a:r>
            <a:r>
              <a:rPr lang="en-US" err="1"/>
              <a:t>mollis</a:t>
            </a:r>
            <a:r>
              <a:rPr lang="en-US"/>
              <a:t> </a:t>
            </a:r>
            <a:r>
              <a:rPr lang="en-US" err="1"/>
              <a:t>pretium</a:t>
            </a:r>
            <a:r>
              <a:rPr lang="en-US"/>
              <a:t>. Integer </a:t>
            </a:r>
            <a:r>
              <a:rPr lang="en-US" err="1"/>
              <a:t>tincidunt</a:t>
            </a:r>
            <a:r>
              <a:rPr lang="en-US"/>
              <a:t>. Cras </a:t>
            </a:r>
            <a:r>
              <a:rPr lang="en-US" err="1"/>
              <a:t>dapibus</a:t>
            </a:r>
            <a:r>
              <a:rPr lang="en-US"/>
              <a:t>. </a:t>
            </a:r>
            <a:r>
              <a:rPr lang="en-US" err="1"/>
              <a:t>Vivamus</a:t>
            </a:r>
            <a:r>
              <a:rPr lang="en-US"/>
              <a:t> </a:t>
            </a:r>
            <a:r>
              <a:rPr lang="en-US" err="1"/>
              <a:t>elementum</a:t>
            </a:r>
            <a:r>
              <a:rPr lang="en-US"/>
              <a:t> semper nisi. Aenean </a:t>
            </a:r>
            <a:r>
              <a:rPr lang="en-US" err="1"/>
              <a:t>vulputate</a:t>
            </a:r>
            <a:r>
              <a:rPr lang="en-US"/>
              <a:t> </a:t>
            </a:r>
            <a:r>
              <a:rPr lang="en-US" err="1"/>
              <a:t>eleifend</a:t>
            </a:r>
            <a:r>
              <a:rPr lang="en-US"/>
              <a:t> </a:t>
            </a:r>
            <a:r>
              <a:rPr lang="en-US" err="1"/>
              <a:t>tellus</a:t>
            </a:r>
            <a:r>
              <a:rPr lang="en-US"/>
              <a:t>. Aenean </a:t>
            </a:r>
            <a:r>
              <a:rPr lang="en-US" err="1"/>
              <a:t>leo</a:t>
            </a:r>
            <a:r>
              <a:rPr lang="en-US"/>
              <a:t> ligula, </a:t>
            </a:r>
            <a:r>
              <a:rPr lang="en-US" err="1"/>
              <a:t>porttitor</a:t>
            </a:r>
            <a:r>
              <a:rPr lang="en-US"/>
              <a:t> </a:t>
            </a:r>
            <a:r>
              <a:rPr lang="en-US" err="1"/>
              <a:t>eu</a:t>
            </a:r>
            <a:r>
              <a:rPr lang="en-US"/>
              <a:t>, </a:t>
            </a:r>
            <a:r>
              <a:rPr lang="en-US" err="1"/>
              <a:t>consequat</a:t>
            </a:r>
            <a:r>
              <a:rPr lang="en-US"/>
              <a:t> vitae, </a:t>
            </a:r>
            <a:r>
              <a:rPr lang="en-US" err="1"/>
              <a:t>eleifend</a:t>
            </a:r>
            <a:endParaRPr lang="en-US"/>
          </a:p>
        </p:txBody>
      </p:sp>
      <p:sp>
        <p:nvSpPr>
          <p:cNvPr id="10" name="Text Placeholder 3">
            <a:extLst>
              <a:ext uri="{FF2B5EF4-FFF2-40B4-BE49-F238E27FC236}">
                <a16:creationId xmlns:a16="http://schemas.microsoft.com/office/drawing/2014/main" id="{59FB6D48-F30D-EB40-9CE6-ED349D813B7E}"/>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11309556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F3F4F6"/>
        </a:solidFill>
        <a:effectLst/>
      </p:bgPr>
    </p:bg>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225EB4DA-AB55-3A42-AD38-F5C9F4C575A5}"/>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4" name="Picture Placeholder 2">
            <a:extLst>
              <a:ext uri="{FF2B5EF4-FFF2-40B4-BE49-F238E27FC236}">
                <a16:creationId xmlns:a16="http://schemas.microsoft.com/office/drawing/2014/main" id="{1568FC43-385C-5B48-9E5A-FF97AEB2666E}"/>
              </a:ext>
            </a:extLst>
          </p:cNvPr>
          <p:cNvSpPr>
            <a:spLocks noGrp="1"/>
          </p:cNvSpPr>
          <p:nvPr>
            <p:ph type="pic" idx="1"/>
          </p:nvPr>
        </p:nvSpPr>
        <p:spPr>
          <a:xfrm>
            <a:off x="1147482" y="1712259"/>
            <a:ext cx="10437639" cy="460376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8" name="Text Placeholder 3">
            <a:extLst>
              <a:ext uri="{FF2B5EF4-FFF2-40B4-BE49-F238E27FC236}">
                <a16:creationId xmlns:a16="http://schemas.microsoft.com/office/drawing/2014/main" id="{2083D7F9-F293-0543-8AFA-D625DB05795C}"/>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208270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2 Column Content">
    <p:bg>
      <p:bgPr>
        <a:solidFill>
          <a:srgbClr val="F3F4F6"/>
        </a:solidFill>
        <a:effectLst/>
      </p:bgPr>
    </p:bg>
    <p:spTree>
      <p:nvGrpSpPr>
        <p:cNvPr id="1" name=""/>
        <p:cNvGrpSpPr/>
        <p:nvPr/>
      </p:nvGrpSpPr>
      <p:grpSpPr>
        <a:xfrm>
          <a:off x="0" y="0"/>
          <a:ext cx="0" cy="0"/>
          <a:chOff x="0" y="0"/>
          <a:chExt cx="0" cy="0"/>
        </a:xfrm>
      </p:grpSpPr>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147482" y="2141941"/>
            <a:ext cx="4785613" cy="365485"/>
          </a:xfrm>
        </p:spPr>
        <p:txBody>
          <a:bodyPr wrap="square">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Replace dummy text: Lorem ipsum dolor sit </a:t>
            </a:r>
            <a:r>
              <a:rPr lang="en-US" err="1"/>
              <a:t>amet</a:t>
            </a:r>
            <a:r>
              <a:rPr lang="en-US"/>
              <a:t>, </a:t>
            </a:r>
            <a:r>
              <a:rPr lang="en-US" err="1"/>
              <a:t>consectetuer</a:t>
            </a:r>
            <a:r>
              <a:rPr lang="en-US"/>
              <a:t> </a:t>
            </a:r>
            <a:r>
              <a:rPr lang="en-US" err="1"/>
              <a:t>adipiscing</a:t>
            </a:r>
            <a:r>
              <a:rPr lang="en-US"/>
              <a:t> </a:t>
            </a:r>
            <a:r>
              <a:rPr lang="en-US" err="1"/>
              <a:t>elit</a:t>
            </a:r>
            <a:r>
              <a:rPr lang="en-US"/>
              <a:t>. Aenean </a:t>
            </a:r>
            <a:r>
              <a:rPr lang="en-US" err="1"/>
              <a:t>commodo</a:t>
            </a:r>
            <a:r>
              <a:rPr lang="en-US"/>
              <a:t> ligula </a:t>
            </a:r>
            <a:r>
              <a:rPr lang="en-US" err="1"/>
              <a:t>eget</a:t>
            </a:r>
            <a:r>
              <a:rPr lang="en-US"/>
              <a:t> dolor. Aenean </a:t>
            </a:r>
            <a:r>
              <a:rPr lang="en-US" err="1"/>
              <a:t>massa</a:t>
            </a:r>
            <a:r>
              <a:rPr lang="en-US"/>
              <a:t>. Cum sociis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Donec </a:t>
            </a:r>
            <a:r>
              <a:rPr lang="en-US" err="1"/>
              <a:t>quam</a:t>
            </a:r>
            <a:r>
              <a:rPr lang="en-US"/>
              <a:t> </a:t>
            </a:r>
            <a:r>
              <a:rPr lang="en-US" err="1"/>
              <a:t>felis</a:t>
            </a:r>
            <a:r>
              <a:rPr lang="en-US"/>
              <a:t>, </a:t>
            </a:r>
            <a:r>
              <a:rPr lang="en-US" err="1"/>
              <a:t>ultricies</a:t>
            </a:r>
            <a:r>
              <a:rPr lang="en-US"/>
              <a:t> </a:t>
            </a:r>
            <a:r>
              <a:rPr lang="en-US" err="1"/>
              <a:t>nec</a:t>
            </a:r>
            <a:r>
              <a:rPr lang="en-US"/>
              <a:t>, </a:t>
            </a:r>
            <a:r>
              <a:rPr lang="en-US" err="1"/>
              <a:t>pellentesque</a:t>
            </a:r>
            <a:r>
              <a:rPr lang="en-US"/>
              <a:t> </a:t>
            </a:r>
            <a:r>
              <a:rPr lang="en-US" err="1"/>
              <a:t>eu</a:t>
            </a:r>
            <a:r>
              <a:rPr lang="en-US"/>
              <a:t>, </a:t>
            </a:r>
            <a:r>
              <a:rPr lang="en-US" err="1"/>
              <a:t>pretium</a:t>
            </a:r>
            <a:r>
              <a:rPr lang="en-US"/>
              <a:t> </a:t>
            </a:r>
            <a:r>
              <a:rPr lang="en-US" err="1"/>
              <a:t>quis</a:t>
            </a:r>
            <a:r>
              <a:rPr lang="en-US"/>
              <a:t>, </a:t>
            </a:r>
            <a:r>
              <a:rPr lang="en-US" err="1"/>
              <a:t>sem</a:t>
            </a:r>
            <a:endParaRPr lang="en-US"/>
          </a:p>
        </p:txBody>
      </p:sp>
      <p:sp>
        <p:nvSpPr>
          <p:cNvPr id="6" name="Text Placeholder 3">
            <a:extLst>
              <a:ext uri="{FF2B5EF4-FFF2-40B4-BE49-F238E27FC236}">
                <a16:creationId xmlns:a16="http://schemas.microsoft.com/office/drawing/2014/main" id="{F5E41DA3-02DC-8B49-A5A0-87DB7CD799E3}"/>
              </a:ext>
            </a:extLst>
          </p:cNvPr>
          <p:cNvSpPr>
            <a:spLocks noGrp="1"/>
          </p:cNvSpPr>
          <p:nvPr>
            <p:ph type="body" sz="half" idx="10" hasCustomPrompt="1"/>
          </p:nvPr>
        </p:nvSpPr>
        <p:spPr>
          <a:xfrm>
            <a:off x="6486244" y="2141941"/>
            <a:ext cx="4785613" cy="365485"/>
          </a:xfrm>
        </p:spPr>
        <p:txBody>
          <a:bodyPr>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Replace dummy text: Lorem ipsum dolor sit </a:t>
            </a:r>
            <a:r>
              <a:rPr lang="en-US" err="1"/>
              <a:t>amet</a:t>
            </a:r>
            <a:r>
              <a:rPr lang="en-US"/>
              <a:t>, </a:t>
            </a:r>
            <a:r>
              <a:rPr lang="en-US" err="1"/>
              <a:t>consectetuer</a:t>
            </a:r>
            <a:r>
              <a:rPr lang="en-US"/>
              <a:t> </a:t>
            </a:r>
            <a:r>
              <a:rPr lang="en-US" err="1"/>
              <a:t>adipiscing</a:t>
            </a:r>
            <a:r>
              <a:rPr lang="en-US"/>
              <a:t> </a:t>
            </a:r>
            <a:r>
              <a:rPr lang="en-US" err="1"/>
              <a:t>elit</a:t>
            </a:r>
            <a:r>
              <a:rPr lang="en-US"/>
              <a:t>. Aenean </a:t>
            </a:r>
            <a:r>
              <a:rPr lang="en-US" err="1"/>
              <a:t>commodo</a:t>
            </a:r>
            <a:r>
              <a:rPr lang="en-US"/>
              <a:t> ligula </a:t>
            </a:r>
            <a:r>
              <a:rPr lang="en-US" err="1"/>
              <a:t>eget</a:t>
            </a:r>
            <a:r>
              <a:rPr lang="en-US"/>
              <a:t> dolor. Aenean </a:t>
            </a:r>
            <a:r>
              <a:rPr lang="en-US" err="1"/>
              <a:t>massa</a:t>
            </a:r>
            <a:r>
              <a:rPr lang="en-US"/>
              <a:t>. Cum sociis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Donec </a:t>
            </a:r>
            <a:r>
              <a:rPr lang="en-US" err="1"/>
              <a:t>quam</a:t>
            </a:r>
            <a:r>
              <a:rPr lang="en-US"/>
              <a:t> </a:t>
            </a:r>
            <a:r>
              <a:rPr lang="en-US" err="1"/>
              <a:t>felis</a:t>
            </a:r>
            <a:r>
              <a:rPr lang="en-US"/>
              <a:t>, </a:t>
            </a:r>
            <a:r>
              <a:rPr lang="en-US" err="1"/>
              <a:t>ultricies</a:t>
            </a:r>
            <a:r>
              <a:rPr lang="en-US"/>
              <a:t> </a:t>
            </a:r>
            <a:r>
              <a:rPr lang="en-US" err="1"/>
              <a:t>nec</a:t>
            </a:r>
            <a:r>
              <a:rPr lang="en-US"/>
              <a:t>, </a:t>
            </a:r>
            <a:r>
              <a:rPr lang="en-US" err="1"/>
              <a:t>pellentesque</a:t>
            </a:r>
            <a:r>
              <a:rPr lang="en-US"/>
              <a:t> </a:t>
            </a:r>
            <a:r>
              <a:rPr lang="en-US" err="1"/>
              <a:t>eu</a:t>
            </a:r>
            <a:r>
              <a:rPr lang="en-US"/>
              <a:t>, </a:t>
            </a:r>
            <a:r>
              <a:rPr lang="en-US" err="1"/>
              <a:t>pretium</a:t>
            </a:r>
            <a:r>
              <a:rPr lang="en-US"/>
              <a:t> </a:t>
            </a:r>
            <a:r>
              <a:rPr lang="en-US" err="1"/>
              <a:t>quis</a:t>
            </a:r>
            <a:r>
              <a:rPr lang="en-US"/>
              <a:t>, </a:t>
            </a:r>
            <a:r>
              <a:rPr lang="en-US" err="1"/>
              <a:t>sem</a:t>
            </a:r>
            <a:endParaRPr lang="en-US"/>
          </a:p>
        </p:txBody>
      </p:sp>
      <p:sp>
        <p:nvSpPr>
          <p:cNvPr id="8" name="Slide Number Placeholder 6">
            <a:extLst>
              <a:ext uri="{FF2B5EF4-FFF2-40B4-BE49-F238E27FC236}">
                <a16:creationId xmlns:a16="http://schemas.microsoft.com/office/drawing/2014/main" id="{05AD5B22-1E8F-DD46-8078-B4CB0A72A7D3}"/>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3" name="Text Placeholder 3">
            <a:extLst>
              <a:ext uri="{FF2B5EF4-FFF2-40B4-BE49-F238E27FC236}">
                <a16:creationId xmlns:a16="http://schemas.microsoft.com/office/drawing/2014/main" id="{BA5DCD90-1ACA-B245-AFF7-7AE22E4DC49D}"/>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1956977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ubheading, bullet llist, and image">
    <p:bg>
      <p:bgPr>
        <a:solidFill>
          <a:srgbClr val="F3F4F6"/>
        </a:solidFill>
        <a:effectLst/>
      </p:bgPr>
    </p:bg>
    <p:spTree>
      <p:nvGrpSpPr>
        <p:cNvPr id="1" name=""/>
        <p:cNvGrpSpPr/>
        <p:nvPr/>
      </p:nvGrpSpPr>
      <p:grpSpPr>
        <a:xfrm>
          <a:off x="0" y="0"/>
          <a:ext cx="0" cy="0"/>
          <a:chOff x="0" y="0"/>
          <a:chExt cx="0" cy="0"/>
        </a:xfrm>
      </p:grpSpPr>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147482" y="2313759"/>
            <a:ext cx="4687042" cy="3515095"/>
          </a:xfrm>
        </p:spPr>
        <p:txBody>
          <a:bodyPr wrap="square">
            <a:noAutofit/>
          </a:bodyPr>
          <a:lstStyle>
            <a:lvl1pPr marL="285750" indent="-285750">
              <a:lnSpc>
                <a:spcPct val="150000"/>
              </a:lnSpc>
              <a:spcBef>
                <a:spcPts val="0"/>
              </a:spcBef>
              <a:buClr>
                <a:srgbClr val="CA3B66"/>
              </a:buClr>
              <a:buSzPct val="130000"/>
              <a:buFont typeface="Arial" panose="020B0604020202020204" pitchFamily="34" charset="0"/>
              <a:buChar char="•"/>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cs typeface="Calibri" panose="020F0502020204030204" pitchFamily="34" charset="0"/>
              </a:rPr>
              <a:t>Level 1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lvl="0"/>
            <a:endParaRPr lang="en-US"/>
          </a:p>
        </p:txBody>
      </p:sp>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6588579" y="2313759"/>
            <a:ext cx="4608510" cy="351509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147482" y="1702288"/>
            <a:ext cx="6202876" cy="380873"/>
          </a:xfrm>
        </p:spPr>
        <p:txBody>
          <a:bodyPr wrap="square">
            <a:noAutofit/>
          </a:bodyPr>
          <a:lstStyle>
            <a:lvl1pPr marL="0" indent="0">
              <a:lnSpc>
                <a:spcPct val="100000"/>
              </a:lnSpc>
              <a:spcBef>
                <a:spcPts val="0"/>
              </a:spcBef>
              <a:buNone/>
              <a:defRPr sz="2600" b="1" i="0">
                <a:solidFill>
                  <a:schemeClr val="accent3"/>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CA" noProof="0" err="1"/>
              <a:t>SubHead</a:t>
            </a:r>
            <a:endParaRPr lang="en-CA" noProof="0"/>
          </a:p>
        </p:txBody>
      </p:sp>
      <p:sp>
        <p:nvSpPr>
          <p:cNvPr id="7" name="Slide Number Placeholder 6">
            <a:extLst>
              <a:ext uri="{FF2B5EF4-FFF2-40B4-BE49-F238E27FC236}">
                <a16:creationId xmlns:a16="http://schemas.microsoft.com/office/drawing/2014/main" id="{0EBC94C1-8892-7740-98D9-DF40EF7455F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1" name="Text Placeholder 3">
            <a:extLst>
              <a:ext uri="{FF2B5EF4-FFF2-40B4-BE49-F238E27FC236}">
                <a16:creationId xmlns:a16="http://schemas.microsoft.com/office/drawing/2014/main" id="{461A29E5-F018-2245-90B6-7016A54DF82F}"/>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27857528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ubheading, and image/graph">
    <p:bg>
      <p:bgPr>
        <a:solidFill>
          <a:srgbClr val="F3F4F6"/>
        </a:solidFill>
        <a:effectLst/>
      </p:bgPr>
    </p:bg>
    <p:spTree>
      <p:nvGrpSpPr>
        <p:cNvPr id="1" name=""/>
        <p:cNvGrpSpPr/>
        <p:nvPr/>
      </p:nvGrpSpPr>
      <p:grpSpPr>
        <a:xfrm>
          <a:off x="0" y="0"/>
          <a:ext cx="0" cy="0"/>
          <a:chOff x="0" y="0"/>
          <a:chExt cx="0" cy="0"/>
        </a:xfrm>
      </p:grpSpPr>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1147482" y="2433771"/>
            <a:ext cx="10437639" cy="3882253"/>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147482" y="1742904"/>
            <a:ext cx="10437639" cy="380873"/>
          </a:xfrm>
        </p:spPr>
        <p:txBody>
          <a:bodyPr wrap="square">
            <a:noAutofit/>
          </a:bodyPr>
          <a:lstStyle>
            <a:lvl1pPr marL="0" indent="0" algn="l">
              <a:lnSpc>
                <a:spcPct val="100000"/>
              </a:lnSpc>
              <a:spcBef>
                <a:spcPts val="0"/>
              </a:spcBef>
              <a:buNone/>
              <a:defRPr sz="2600" b="1" i="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7" name="Slide Number Placeholder 6">
            <a:extLst>
              <a:ext uri="{FF2B5EF4-FFF2-40B4-BE49-F238E27FC236}">
                <a16:creationId xmlns:a16="http://schemas.microsoft.com/office/drawing/2014/main" id="{0EBC94C1-8892-7740-98D9-DF40EF7455F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8" name="Text Placeholder 3">
            <a:extLst>
              <a:ext uri="{FF2B5EF4-FFF2-40B4-BE49-F238E27FC236}">
                <a16:creationId xmlns:a16="http://schemas.microsoft.com/office/drawing/2014/main" id="{5417584D-6DD6-4C4A-A335-899E83AF8221}"/>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7717295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BFABBD4-89C2-9D4B-92DD-2BD95DE6F30A}"/>
              </a:ext>
            </a:extLst>
          </p:cNvPr>
          <p:cNvSpPr>
            <a:spLocks noGrp="1"/>
          </p:cNvSpPr>
          <p:nvPr>
            <p:ph type="sldNum" sz="quarter" idx="10"/>
          </p:nvPr>
        </p:nvSpPr>
        <p:spPr/>
        <p:txBody>
          <a:bodyPr/>
          <a:lstStyle/>
          <a:p>
            <a:fld id="{651C5DAC-7429-6E4E-8924-6EE12B38EDDE}" type="slidenum">
              <a:rPr lang="sr-Latn-RS" smtClean="0"/>
              <a:pPr/>
              <a:t>‹#›</a:t>
            </a:fld>
            <a:endParaRPr lang="sr-Latn-RS"/>
          </a:p>
        </p:txBody>
      </p:sp>
      <p:sp>
        <p:nvSpPr>
          <p:cNvPr id="7" name="Text Placeholder 3">
            <a:extLst>
              <a:ext uri="{FF2B5EF4-FFF2-40B4-BE49-F238E27FC236}">
                <a16:creationId xmlns:a16="http://schemas.microsoft.com/office/drawing/2014/main" id="{605A7108-A2BC-2940-B11A-56E13AE1F9C9}"/>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18234995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two cards with subheading and bullet list">
    <p:bg>
      <p:bgPr>
        <a:solidFill>
          <a:srgbClr val="F3F4F6"/>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1A0062-5313-6446-A9BD-82EFBECB0496}"/>
              </a:ext>
            </a:extLst>
          </p:cNvPr>
          <p:cNvSpPr/>
          <p:nvPr userDrawn="1"/>
        </p:nvSpPr>
        <p:spPr>
          <a:xfrm>
            <a:off x="1147482" y="1985728"/>
            <a:ext cx="4914159" cy="4425043"/>
          </a:xfrm>
          <a:prstGeom prst="roundRect">
            <a:avLst>
              <a:gd name="adj" fmla="val 616"/>
            </a:avLst>
          </a:prstGeom>
          <a:solidFill>
            <a:schemeClr val="bg1"/>
          </a:solidFill>
          <a:ln>
            <a:noFill/>
          </a:ln>
          <a:effectLst>
            <a:outerShdw blurRad="215900" dir="6720000" sx="104000" sy="104000" algn="ctr" rotWithShape="0">
              <a:schemeClr val="tx1">
                <a:alpha val="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17" name="Text Placeholder 3">
            <a:extLst>
              <a:ext uri="{FF2B5EF4-FFF2-40B4-BE49-F238E27FC236}">
                <a16:creationId xmlns:a16="http://schemas.microsoft.com/office/drawing/2014/main" id="{FCE259DA-1887-3343-8A3E-CAAE971667E2}"/>
              </a:ext>
            </a:extLst>
          </p:cNvPr>
          <p:cNvSpPr>
            <a:spLocks noGrp="1"/>
          </p:cNvSpPr>
          <p:nvPr>
            <p:ph type="body" sz="half" idx="11" hasCustomPrompt="1"/>
          </p:nvPr>
        </p:nvSpPr>
        <p:spPr>
          <a:xfrm>
            <a:off x="1399222" y="2278878"/>
            <a:ext cx="4423621" cy="380873"/>
          </a:xfrm>
        </p:spPr>
        <p:txBody>
          <a:bodyPr wrap="square">
            <a:noAutofit/>
          </a:bodyPr>
          <a:lstStyle>
            <a:lvl1pPr marL="0" indent="0">
              <a:lnSpc>
                <a:spcPct val="100000"/>
              </a:lnSpc>
              <a:spcBef>
                <a:spcPts val="0"/>
              </a:spcBef>
              <a:buNone/>
              <a:defRPr sz="2000" b="1" i="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1" name="Slide Number Placeholder 6">
            <a:extLst>
              <a:ext uri="{FF2B5EF4-FFF2-40B4-BE49-F238E27FC236}">
                <a16:creationId xmlns:a16="http://schemas.microsoft.com/office/drawing/2014/main" id="{DCD4D5A7-E154-5742-B2FC-B241784371C3}"/>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4" name="Text Placeholder 3">
            <a:extLst>
              <a:ext uri="{FF2B5EF4-FFF2-40B4-BE49-F238E27FC236}">
                <a16:creationId xmlns:a16="http://schemas.microsoft.com/office/drawing/2014/main" id="{BA1A1140-6EF0-4147-B11E-52E030C167C1}"/>
              </a:ext>
            </a:extLst>
          </p:cNvPr>
          <p:cNvSpPr>
            <a:spLocks noGrp="1"/>
          </p:cNvSpPr>
          <p:nvPr>
            <p:ph type="body" sz="half" idx="2" hasCustomPrompt="1"/>
          </p:nvPr>
        </p:nvSpPr>
        <p:spPr>
          <a:xfrm>
            <a:off x="1399222" y="2869503"/>
            <a:ext cx="4423621" cy="3258498"/>
          </a:xfrm>
        </p:spPr>
        <p:txBody>
          <a:bodyPr wrap="square">
            <a:noAutofit/>
          </a:bodyPr>
          <a:lstStyle>
            <a:lvl1pPr marL="285750" indent="-285750">
              <a:lnSpc>
                <a:spcPct val="114000"/>
              </a:lnSpc>
              <a:buClr>
                <a:srgbClr val="CA3B66"/>
              </a:buClr>
              <a:buSzPct val="130000"/>
              <a:buFont typeface="Arial" panose="020B0604020202020204" pitchFamily="34" charset="0"/>
              <a:buChar char="•"/>
              <a:defRPr sz="1600" b="0" i="0">
                <a:latin typeface="Calibri" panose="020F0502020204030204" pitchFamily="34" charset="0"/>
                <a:cs typeface="Calibri" panose="020F0502020204030204" pitchFamily="34" charset="0"/>
              </a:defRPr>
            </a:lvl1pPr>
            <a:lvl2pPr marL="742950" indent="-285750">
              <a:lnSpc>
                <a:spcPct val="114000"/>
              </a:lnSpc>
              <a:buClr>
                <a:schemeClr val="accent3"/>
              </a:buClr>
              <a:buFont typeface="Courier New" panose="02070309020205020404" pitchFamily="49" charset="0"/>
              <a:buChar char="o"/>
              <a:defRPr sz="1400"/>
            </a:lvl2pPr>
            <a:lvl3pPr marL="1085850" indent="-171450">
              <a:lnSpc>
                <a:spcPct val="114000"/>
              </a:lnSpc>
              <a:buFont typeface="Arial" panose="020B0604020202020204" pitchFamily="34" charset="0"/>
              <a:buChar char="•"/>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cs typeface="Calibri" panose="020F0502020204030204" pitchFamily="34" charset="0"/>
              </a:rPr>
              <a:t>Level 1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lvl="0"/>
            <a:endParaRPr lang="en-US"/>
          </a:p>
        </p:txBody>
      </p:sp>
      <p:sp>
        <p:nvSpPr>
          <p:cNvPr id="19" name="Rounded Rectangle 18">
            <a:extLst>
              <a:ext uri="{FF2B5EF4-FFF2-40B4-BE49-F238E27FC236}">
                <a16:creationId xmlns:a16="http://schemas.microsoft.com/office/drawing/2014/main" id="{505366ED-BCC3-094D-BCA6-7322723D580A}"/>
              </a:ext>
            </a:extLst>
          </p:cNvPr>
          <p:cNvSpPr/>
          <p:nvPr userDrawn="1"/>
        </p:nvSpPr>
        <p:spPr>
          <a:xfrm>
            <a:off x="6405282" y="1985728"/>
            <a:ext cx="4914159" cy="4425043"/>
          </a:xfrm>
          <a:prstGeom prst="roundRect">
            <a:avLst>
              <a:gd name="adj" fmla="val 616"/>
            </a:avLst>
          </a:prstGeom>
          <a:solidFill>
            <a:schemeClr val="bg1"/>
          </a:solidFill>
          <a:ln>
            <a:noFill/>
          </a:ln>
          <a:effectLst>
            <a:outerShdw blurRad="215900" dir="6720000" sx="104000" sy="104000" algn="ctr" rotWithShape="0">
              <a:schemeClr val="tx1">
                <a:alpha val="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0" name="Text Placeholder 3">
            <a:extLst>
              <a:ext uri="{FF2B5EF4-FFF2-40B4-BE49-F238E27FC236}">
                <a16:creationId xmlns:a16="http://schemas.microsoft.com/office/drawing/2014/main" id="{99F600E2-E090-EB4B-B420-0410BA49F42B}"/>
              </a:ext>
            </a:extLst>
          </p:cNvPr>
          <p:cNvSpPr>
            <a:spLocks noGrp="1"/>
          </p:cNvSpPr>
          <p:nvPr>
            <p:ph type="body" sz="half" idx="14" hasCustomPrompt="1"/>
          </p:nvPr>
        </p:nvSpPr>
        <p:spPr>
          <a:xfrm>
            <a:off x="6657022" y="2278878"/>
            <a:ext cx="4423621" cy="380873"/>
          </a:xfrm>
        </p:spPr>
        <p:txBody>
          <a:bodyPr wrap="square">
            <a:noAutofit/>
          </a:bodyPr>
          <a:lstStyle>
            <a:lvl1pPr marL="0" indent="0">
              <a:lnSpc>
                <a:spcPct val="100000"/>
              </a:lnSpc>
              <a:spcBef>
                <a:spcPts val="0"/>
              </a:spcBef>
              <a:buNone/>
              <a:defRPr sz="2000" b="1" i="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1" name="Text Placeholder 3">
            <a:extLst>
              <a:ext uri="{FF2B5EF4-FFF2-40B4-BE49-F238E27FC236}">
                <a16:creationId xmlns:a16="http://schemas.microsoft.com/office/drawing/2014/main" id="{C88D3AA1-891A-594E-8517-C93C995DDD5B}"/>
              </a:ext>
            </a:extLst>
          </p:cNvPr>
          <p:cNvSpPr>
            <a:spLocks noGrp="1"/>
          </p:cNvSpPr>
          <p:nvPr>
            <p:ph type="body" sz="half" idx="15" hasCustomPrompt="1"/>
          </p:nvPr>
        </p:nvSpPr>
        <p:spPr>
          <a:xfrm>
            <a:off x="6657022" y="2869503"/>
            <a:ext cx="4423621" cy="3258498"/>
          </a:xfrm>
        </p:spPr>
        <p:txBody>
          <a:bodyPr wrap="square">
            <a:noAutofit/>
          </a:bodyPr>
          <a:lstStyle>
            <a:lvl1pPr marL="228600" marR="0" indent="-228600" algn="l" defTabSz="914400" rtl="0" eaLnBrk="1" fontAlgn="auto" latinLnBrk="0" hangingPunct="1">
              <a:lnSpc>
                <a:spcPct val="114000"/>
              </a:lnSpc>
              <a:spcBef>
                <a:spcPts val="1000"/>
              </a:spcBef>
              <a:spcAft>
                <a:spcPts val="0"/>
              </a:spcAft>
              <a:buClr>
                <a:srgbClr val="DD2764"/>
              </a:buClr>
              <a:buSzTx/>
              <a:buFont typeface="Arial" panose="020B0604020202020204" pitchFamily="34" charset="0"/>
              <a:buChar char="•"/>
              <a:tabLst/>
              <a:defRPr sz="1600" b="0" i="0">
                <a:latin typeface="Calibri" panose="020F0502020204030204" pitchFamily="34" charset="0"/>
                <a:cs typeface="Calibri" panose="020F0502020204030204" pitchFamily="34" charset="0"/>
              </a:defRPr>
            </a:lvl1pPr>
            <a:lvl2pPr marL="685800" marR="0" indent="-228600" algn="l" defTabSz="914400" rtl="0" eaLnBrk="1" fontAlgn="auto" latinLnBrk="0" hangingPunct="1">
              <a:lnSpc>
                <a:spcPct val="114000"/>
              </a:lnSpc>
              <a:spcBef>
                <a:spcPts val="500"/>
              </a:spcBef>
              <a:spcAft>
                <a:spcPts val="0"/>
              </a:spcAft>
              <a:buClr>
                <a:srgbClr val="DD2764"/>
              </a:buClr>
              <a:buSzTx/>
              <a:buFont typeface="Arial" panose="020B0604020202020204" pitchFamily="34" charset="0"/>
              <a:buChar char="•"/>
              <a:tabLst/>
              <a:defRPr sz="1400"/>
            </a:lvl2pPr>
            <a:lvl3pPr marL="1143000" marR="0" indent="-228600" algn="l" defTabSz="914400" rtl="0" eaLnBrk="1" fontAlgn="auto" latinLnBrk="0" hangingPunct="1">
              <a:lnSpc>
                <a:spcPct val="114000"/>
              </a:lnSpc>
              <a:spcBef>
                <a:spcPts val="500"/>
              </a:spcBef>
              <a:spcAft>
                <a:spcPts val="0"/>
              </a:spcAft>
              <a:buClr>
                <a:srgbClr val="DD2764"/>
              </a:buClr>
              <a:buSzTx/>
              <a:buFont typeface="Arial" panose="020B0604020202020204" pitchFamily="34" charset="0"/>
              <a:buChar char="•"/>
              <a:tabLst/>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cs typeface="Calibri" panose="020F0502020204030204" pitchFamily="34" charset="0"/>
              </a:rPr>
              <a:t>Level 1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228600" marR="0" lvl="0" indent="-228600" algn="l" defTabSz="914400" rtl="0" eaLnBrk="1" fontAlgn="auto" latinLnBrk="0" hangingPunct="1">
              <a:lnSpc>
                <a:spcPct val="114000"/>
              </a:lnSpc>
              <a:spcBef>
                <a:spcPts val="1000"/>
              </a:spcBef>
              <a:spcAft>
                <a:spcPts val="0"/>
              </a:spcAft>
              <a:buClr>
                <a:srgbClr val="DD2764"/>
              </a:buClr>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2" name="Text Placeholder 3">
            <a:extLst>
              <a:ext uri="{FF2B5EF4-FFF2-40B4-BE49-F238E27FC236}">
                <a16:creationId xmlns:a16="http://schemas.microsoft.com/office/drawing/2014/main" id="{DDAF089C-100E-3442-9889-60D3B95FEB43}"/>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41561401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 3 card, icon, content (Pink)">
    <p:bg>
      <p:bgPr>
        <a:solidFill>
          <a:srgbClr val="F3F4F6"/>
        </a:solidFill>
        <a:effectLst/>
      </p:bgPr>
    </p:bg>
    <p:spTree>
      <p:nvGrpSpPr>
        <p:cNvPr id="1" name=""/>
        <p:cNvGrpSpPr/>
        <p:nvPr/>
      </p:nvGrpSpPr>
      <p:grpSpPr>
        <a:xfrm>
          <a:off x="0" y="0"/>
          <a:ext cx="0" cy="0"/>
          <a:chOff x="0" y="0"/>
          <a:chExt cx="0" cy="0"/>
        </a:xfrm>
      </p:grpSpPr>
      <p:sp>
        <p:nvSpPr>
          <p:cNvPr id="28" name="Rounded Rectangle 27">
            <a:extLst>
              <a:ext uri="{FF2B5EF4-FFF2-40B4-BE49-F238E27FC236}">
                <a16:creationId xmlns:a16="http://schemas.microsoft.com/office/drawing/2014/main" id="{40D3B4FC-8A05-3D4D-8E1A-C45A73FC703A}"/>
              </a:ext>
            </a:extLst>
          </p:cNvPr>
          <p:cNvSpPr/>
          <p:nvPr userDrawn="1"/>
        </p:nvSpPr>
        <p:spPr>
          <a:xfrm>
            <a:off x="1147482"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0" name="Text Placeholder 3">
            <a:extLst>
              <a:ext uri="{FF2B5EF4-FFF2-40B4-BE49-F238E27FC236}">
                <a16:creationId xmlns:a16="http://schemas.microsoft.com/office/drawing/2014/main" id="{BFFB7024-8B3C-6D49-AD38-154D32FD42ED}"/>
              </a:ext>
            </a:extLst>
          </p:cNvPr>
          <p:cNvSpPr>
            <a:spLocks noGrp="1"/>
          </p:cNvSpPr>
          <p:nvPr>
            <p:ph type="body" sz="half" idx="10" hasCustomPrompt="1"/>
          </p:nvPr>
        </p:nvSpPr>
        <p:spPr>
          <a:xfrm>
            <a:off x="1537823" y="4131125"/>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31" name="Oval 30">
            <a:extLst>
              <a:ext uri="{FF2B5EF4-FFF2-40B4-BE49-F238E27FC236}">
                <a16:creationId xmlns:a16="http://schemas.microsoft.com/office/drawing/2014/main" id="{D7D183E4-5560-0F4D-BD2B-DB736A85B5CD}"/>
              </a:ext>
            </a:extLst>
          </p:cNvPr>
          <p:cNvSpPr/>
          <p:nvPr userDrawn="1"/>
        </p:nvSpPr>
        <p:spPr>
          <a:xfrm>
            <a:off x="2172100" y="1877787"/>
            <a:ext cx="1183821" cy="11838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33" name="Picture Placeholder 2">
            <a:extLst>
              <a:ext uri="{FF2B5EF4-FFF2-40B4-BE49-F238E27FC236}">
                <a16:creationId xmlns:a16="http://schemas.microsoft.com/office/drawing/2014/main" id="{83A6F773-F7C8-F94F-950B-AEC7A262F15B}"/>
              </a:ext>
            </a:extLst>
          </p:cNvPr>
          <p:cNvSpPr>
            <a:spLocks noGrp="1"/>
          </p:cNvSpPr>
          <p:nvPr>
            <p:ph type="pic" idx="1" hasCustomPrompt="1"/>
          </p:nvPr>
        </p:nvSpPr>
        <p:spPr>
          <a:xfrm>
            <a:off x="2430024" y="2150974"/>
            <a:ext cx="653135"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679641"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0" name="Text Placeholder 3">
            <a:extLst>
              <a:ext uri="{FF2B5EF4-FFF2-40B4-BE49-F238E27FC236}">
                <a16:creationId xmlns:a16="http://schemas.microsoft.com/office/drawing/2014/main" id="{93BBB746-F667-AF45-A02A-3A4BD71D0B9A}"/>
              </a:ext>
            </a:extLst>
          </p:cNvPr>
          <p:cNvSpPr>
            <a:spLocks noGrp="1"/>
          </p:cNvSpPr>
          <p:nvPr>
            <p:ph type="body" sz="half" idx="11" hasCustomPrompt="1"/>
          </p:nvPr>
        </p:nvSpPr>
        <p:spPr>
          <a:xfrm>
            <a:off x="5075978"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lvl="0"/>
            <a:endParaRPr lang="en-US"/>
          </a:p>
        </p:txBody>
      </p:sp>
      <p:sp>
        <p:nvSpPr>
          <p:cNvPr id="21" name="Oval 20">
            <a:extLst>
              <a:ext uri="{FF2B5EF4-FFF2-40B4-BE49-F238E27FC236}">
                <a16:creationId xmlns:a16="http://schemas.microsoft.com/office/drawing/2014/main" id="{D1795777-BFC7-C349-9955-68A77C88027B}"/>
              </a:ext>
            </a:extLst>
          </p:cNvPr>
          <p:cNvSpPr/>
          <p:nvPr userDrawn="1"/>
        </p:nvSpPr>
        <p:spPr>
          <a:xfrm>
            <a:off x="5704259" y="1877787"/>
            <a:ext cx="1183821" cy="11838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2" name="Picture Placeholder 2">
            <a:extLst>
              <a:ext uri="{FF2B5EF4-FFF2-40B4-BE49-F238E27FC236}">
                <a16:creationId xmlns:a16="http://schemas.microsoft.com/office/drawing/2014/main" id="{E5A3B97E-C8FD-BE4A-93E4-C8B2D45E2753}"/>
              </a:ext>
            </a:extLst>
          </p:cNvPr>
          <p:cNvSpPr>
            <a:spLocks noGrp="1"/>
          </p:cNvSpPr>
          <p:nvPr>
            <p:ph type="pic" idx="12" hasCustomPrompt="1"/>
          </p:nvPr>
        </p:nvSpPr>
        <p:spPr>
          <a:xfrm>
            <a:off x="5969602" y="2150974"/>
            <a:ext cx="653134"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2178"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5" name="Text Placeholder 3">
            <a:extLst>
              <a:ext uri="{FF2B5EF4-FFF2-40B4-BE49-F238E27FC236}">
                <a16:creationId xmlns:a16="http://schemas.microsoft.com/office/drawing/2014/main" id="{53D908A5-8AC0-294C-91D1-389E0DAA2031}"/>
              </a:ext>
            </a:extLst>
          </p:cNvPr>
          <p:cNvSpPr>
            <a:spLocks noGrp="1"/>
          </p:cNvSpPr>
          <p:nvPr>
            <p:ph type="body" sz="half" idx="13" hasCustomPrompt="1"/>
          </p:nvPr>
        </p:nvSpPr>
        <p:spPr>
          <a:xfrm>
            <a:off x="8616309"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26" name="Oval 25">
            <a:extLst>
              <a:ext uri="{FF2B5EF4-FFF2-40B4-BE49-F238E27FC236}">
                <a16:creationId xmlns:a16="http://schemas.microsoft.com/office/drawing/2014/main" id="{95D165BE-281F-944A-91A8-73DB290CB3B7}"/>
              </a:ext>
            </a:extLst>
          </p:cNvPr>
          <p:cNvSpPr/>
          <p:nvPr userDrawn="1"/>
        </p:nvSpPr>
        <p:spPr>
          <a:xfrm>
            <a:off x="9236796" y="1877787"/>
            <a:ext cx="1183821" cy="11838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7" name="Picture Placeholder 2">
            <a:extLst>
              <a:ext uri="{FF2B5EF4-FFF2-40B4-BE49-F238E27FC236}">
                <a16:creationId xmlns:a16="http://schemas.microsoft.com/office/drawing/2014/main" id="{B5D016D0-935C-2946-B768-E6C5A2D63088}"/>
              </a:ext>
            </a:extLst>
          </p:cNvPr>
          <p:cNvSpPr>
            <a:spLocks noGrp="1"/>
          </p:cNvSpPr>
          <p:nvPr>
            <p:ph type="pic" idx="14" hasCustomPrompt="1"/>
          </p:nvPr>
        </p:nvSpPr>
        <p:spPr>
          <a:xfrm>
            <a:off x="9465563" y="2098214"/>
            <a:ext cx="726980" cy="699432"/>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543819" y="3343746"/>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75978" y="3341633"/>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16309" y="3331404"/>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34" name="Text Placeholder 3">
            <a:extLst>
              <a:ext uri="{FF2B5EF4-FFF2-40B4-BE49-F238E27FC236}">
                <a16:creationId xmlns:a16="http://schemas.microsoft.com/office/drawing/2014/main" id="{79DA065B-2BAD-4641-AD8E-9C02A819369A}"/>
              </a:ext>
            </a:extLst>
          </p:cNvPr>
          <p:cNvSpPr>
            <a:spLocks noGrp="1"/>
          </p:cNvSpPr>
          <p:nvPr>
            <p:ph type="body" sz="half" idx="18"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11801204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 3 card and content ">
    <p:bg>
      <p:bgPr>
        <a:solidFill>
          <a:srgbClr val="F3F4F6"/>
        </a:solidFill>
        <a:effectLst/>
      </p:bgPr>
    </p:bg>
    <p:spTree>
      <p:nvGrpSpPr>
        <p:cNvPr id="1" name=""/>
        <p:cNvGrpSpPr/>
        <p:nvPr/>
      </p:nvGrpSpPr>
      <p:grpSpPr>
        <a:xfrm>
          <a:off x="0" y="0"/>
          <a:ext cx="0" cy="0"/>
          <a:chOff x="0" y="0"/>
          <a:chExt cx="0" cy="0"/>
        </a:xfrm>
      </p:grpSpPr>
      <p:sp>
        <p:nvSpPr>
          <p:cNvPr id="28" name="Rounded Rectangle 27">
            <a:extLst>
              <a:ext uri="{FF2B5EF4-FFF2-40B4-BE49-F238E27FC236}">
                <a16:creationId xmlns:a16="http://schemas.microsoft.com/office/drawing/2014/main" id="{40D3B4FC-8A05-3D4D-8E1A-C45A73FC703A}"/>
              </a:ext>
            </a:extLst>
          </p:cNvPr>
          <p:cNvSpPr/>
          <p:nvPr userDrawn="1"/>
        </p:nvSpPr>
        <p:spPr>
          <a:xfrm>
            <a:off x="1147482" y="2024295"/>
            <a:ext cx="3201140" cy="3782436"/>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679641" y="2024295"/>
            <a:ext cx="3201140" cy="3782436"/>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2178" y="2024295"/>
            <a:ext cx="3201140" cy="3782436"/>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543819" y="2418781"/>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75978" y="2416668"/>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16309" y="2406439"/>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4" name="Text Placeholder 3">
            <a:extLst>
              <a:ext uri="{FF2B5EF4-FFF2-40B4-BE49-F238E27FC236}">
                <a16:creationId xmlns:a16="http://schemas.microsoft.com/office/drawing/2014/main" id="{B66CAF1F-4B02-B34E-850B-BD3ACF41CBA6}"/>
              </a:ext>
            </a:extLst>
          </p:cNvPr>
          <p:cNvSpPr>
            <a:spLocks noGrp="1"/>
          </p:cNvSpPr>
          <p:nvPr>
            <p:ph type="body" sz="half" idx="18"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5" name="Text Placeholder 3">
            <a:extLst>
              <a:ext uri="{FF2B5EF4-FFF2-40B4-BE49-F238E27FC236}">
                <a16:creationId xmlns:a16="http://schemas.microsoft.com/office/drawing/2014/main" id="{4B776F0A-E294-C946-98E0-1536D1125F89}"/>
              </a:ext>
            </a:extLst>
          </p:cNvPr>
          <p:cNvSpPr>
            <a:spLocks noGrp="1"/>
          </p:cNvSpPr>
          <p:nvPr>
            <p:ph type="body" sz="half" idx="19" hasCustomPrompt="1"/>
          </p:nvPr>
        </p:nvSpPr>
        <p:spPr>
          <a:xfrm>
            <a:off x="1537823" y="3206439"/>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16" name="Text Placeholder 3">
            <a:extLst>
              <a:ext uri="{FF2B5EF4-FFF2-40B4-BE49-F238E27FC236}">
                <a16:creationId xmlns:a16="http://schemas.microsoft.com/office/drawing/2014/main" id="{7C0B342F-2B74-BA43-B731-96A247D8F63D}"/>
              </a:ext>
            </a:extLst>
          </p:cNvPr>
          <p:cNvSpPr>
            <a:spLocks noGrp="1"/>
          </p:cNvSpPr>
          <p:nvPr>
            <p:ph type="body" sz="half" idx="20" hasCustomPrompt="1"/>
          </p:nvPr>
        </p:nvSpPr>
        <p:spPr>
          <a:xfrm>
            <a:off x="5075978" y="3206439"/>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21" name="Text Placeholder 3">
            <a:extLst>
              <a:ext uri="{FF2B5EF4-FFF2-40B4-BE49-F238E27FC236}">
                <a16:creationId xmlns:a16="http://schemas.microsoft.com/office/drawing/2014/main" id="{D96266B1-DE9C-9345-B6E5-0B4784BEE318}"/>
              </a:ext>
            </a:extLst>
          </p:cNvPr>
          <p:cNvSpPr>
            <a:spLocks noGrp="1"/>
          </p:cNvSpPr>
          <p:nvPr>
            <p:ph type="body" sz="half" idx="21" hasCustomPrompt="1"/>
          </p:nvPr>
        </p:nvSpPr>
        <p:spPr>
          <a:xfrm>
            <a:off x="8621358" y="3206439"/>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Tree>
    <p:extLst>
      <p:ext uri="{BB962C8B-B14F-4D97-AF65-F5344CB8AC3E}">
        <p14:creationId xmlns:p14="http://schemas.microsoft.com/office/powerpoint/2010/main" val="11294530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 3 card, icon, content (black)">
    <p:bg>
      <p:bgPr>
        <a:solidFill>
          <a:srgbClr val="F3F4F6"/>
        </a:solidFill>
        <a:effectLst/>
      </p:bgPr>
    </p:bg>
    <p:spTree>
      <p:nvGrpSpPr>
        <p:cNvPr id="1" name=""/>
        <p:cNvGrpSpPr/>
        <p:nvPr/>
      </p:nvGrpSpPr>
      <p:grpSpPr>
        <a:xfrm>
          <a:off x="0" y="0"/>
          <a:ext cx="0" cy="0"/>
          <a:chOff x="0" y="0"/>
          <a:chExt cx="0" cy="0"/>
        </a:xfrm>
      </p:grpSpPr>
      <p:sp>
        <p:nvSpPr>
          <p:cNvPr id="28" name="Rounded Rectangle 27">
            <a:extLst>
              <a:ext uri="{FF2B5EF4-FFF2-40B4-BE49-F238E27FC236}">
                <a16:creationId xmlns:a16="http://schemas.microsoft.com/office/drawing/2014/main" id="{40D3B4FC-8A05-3D4D-8E1A-C45A73FC703A}"/>
              </a:ext>
            </a:extLst>
          </p:cNvPr>
          <p:cNvSpPr/>
          <p:nvPr userDrawn="1"/>
        </p:nvSpPr>
        <p:spPr>
          <a:xfrm>
            <a:off x="1147482"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1" name="Oval 30">
            <a:extLst>
              <a:ext uri="{FF2B5EF4-FFF2-40B4-BE49-F238E27FC236}">
                <a16:creationId xmlns:a16="http://schemas.microsoft.com/office/drawing/2014/main" id="{D7D183E4-5560-0F4D-BD2B-DB736A85B5CD}"/>
              </a:ext>
            </a:extLst>
          </p:cNvPr>
          <p:cNvSpPr/>
          <p:nvPr userDrawn="1"/>
        </p:nvSpPr>
        <p:spPr>
          <a:xfrm>
            <a:off x="2172100" y="1877787"/>
            <a:ext cx="1183821" cy="11838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33" name="Picture Placeholder 2">
            <a:extLst>
              <a:ext uri="{FF2B5EF4-FFF2-40B4-BE49-F238E27FC236}">
                <a16:creationId xmlns:a16="http://schemas.microsoft.com/office/drawing/2014/main" id="{83A6F773-F7C8-F94F-950B-AEC7A262F15B}"/>
              </a:ext>
            </a:extLst>
          </p:cNvPr>
          <p:cNvSpPr>
            <a:spLocks noGrp="1"/>
          </p:cNvSpPr>
          <p:nvPr>
            <p:ph type="pic" idx="1" hasCustomPrompt="1"/>
          </p:nvPr>
        </p:nvSpPr>
        <p:spPr>
          <a:xfrm>
            <a:off x="2430024" y="2150974"/>
            <a:ext cx="653135"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679641"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1" name="Oval 20">
            <a:extLst>
              <a:ext uri="{FF2B5EF4-FFF2-40B4-BE49-F238E27FC236}">
                <a16:creationId xmlns:a16="http://schemas.microsoft.com/office/drawing/2014/main" id="{D1795777-BFC7-C349-9955-68A77C88027B}"/>
              </a:ext>
            </a:extLst>
          </p:cNvPr>
          <p:cNvSpPr/>
          <p:nvPr userDrawn="1"/>
        </p:nvSpPr>
        <p:spPr>
          <a:xfrm>
            <a:off x="5704259" y="1877787"/>
            <a:ext cx="1183821" cy="11838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2" name="Picture Placeholder 2">
            <a:extLst>
              <a:ext uri="{FF2B5EF4-FFF2-40B4-BE49-F238E27FC236}">
                <a16:creationId xmlns:a16="http://schemas.microsoft.com/office/drawing/2014/main" id="{E5A3B97E-C8FD-BE4A-93E4-C8B2D45E2753}"/>
              </a:ext>
            </a:extLst>
          </p:cNvPr>
          <p:cNvSpPr>
            <a:spLocks noGrp="1"/>
          </p:cNvSpPr>
          <p:nvPr>
            <p:ph type="pic" idx="12" hasCustomPrompt="1"/>
          </p:nvPr>
        </p:nvSpPr>
        <p:spPr>
          <a:xfrm>
            <a:off x="5969602" y="2150974"/>
            <a:ext cx="653134"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2178"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6" name="Oval 25">
            <a:extLst>
              <a:ext uri="{FF2B5EF4-FFF2-40B4-BE49-F238E27FC236}">
                <a16:creationId xmlns:a16="http://schemas.microsoft.com/office/drawing/2014/main" id="{95D165BE-281F-944A-91A8-73DB290CB3B7}"/>
              </a:ext>
            </a:extLst>
          </p:cNvPr>
          <p:cNvSpPr/>
          <p:nvPr userDrawn="1"/>
        </p:nvSpPr>
        <p:spPr>
          <a:xfrm>
            <a:off x="9236796" y="1877787"/>
            <a:ext cx="1183821" cy="11838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7" name="Picture Placeholder 2">
            <a:extLst>
              <a:ext uri="{FF2B5EF4-FFF2-40B4-BE49-F238E27FC236}">
                <a16:creationId xmlns:a16="http://schemas.microsoft.com/office/drawing/2014/main" id="{B5D016D0-935C-2946-B768-E6C5A2D63088}"/>
              </a:ext>
            </a:extLst>
          </p:cNvPr>
          <p:cNvSpPr>
            <a:spLocks noGrp="1"/>
          </p:cNvSpPr>
          <p:nvPr>
            <p:ph type="pic" idx="14" hasCustomPrompt="1"/>
          </p:nvPr>
        </p:nvSpPr>
        <p:spPr>
          <a:xfrm>
            <a:off x="9465563" y="2098214"/>
            <a:ext cx="726980" cy="699432"/>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543819" y="3352438"/>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75978" y="3350325"/>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16309" y="3340096"/>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34" name="Text Placeholder 3">
            <a:extLst>
              <a:ext uri="{FF2B5EF4-FFF2-40B4-BE49-F238E27FC236}">
                <a16:creationId xmlns:a16="http://schemas.microsoft.com/office/drawing/2014/main" id="{B08539B3-DE1F-6D48-B8A6-E7AA36A56C9B}"/>
              </a:ext>
            </a:extLst>
          </p:cNvPr>
          <p:cNvSpPr>
            <a:spLocks noGrp="1"/>
          </p:cNvSpPr>
          <p:nvPr>
            <p:ph type="body" sz="half" idx="18"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5" name="Text Placeholder 3">
            <a:extLst>
              <a:ext uri="{FF2B5EF4-FFF2-40B4-BE49-F238E27FC236}">
                <a16:creationId xmlns:a16="http://schemas.microsoft.com/office/drawing/2014/main" id="{64B6C150-F9EE-244F-8BF3-2C23796ED0C0}"/>
              </a:ext>
            </a:extLst>
          </p:cNvPr>
          <p:cNvSpPr>
            <a:spLocks noGrp="1"/>
          </p:cNvSpPr>
          <p:nvPr>
            <p:ph type="body" sz="half" idx="10" hasCustomPrompt="1"/>
          </p:nvPr>
        </p:nvSpPr>
        <p:spPr>
          <a:xfrm>
            <a:off x="1537823" y="4131125"/>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36" name="Text Placeholder 3">
            <a:extLst>
              <a:ext uri="{FF2B5EF4-FFF2-40B4-BE49-F238E27FC236}">
                <a16:creationId xmlns:a16="http://schemas.microsoft.com/office/drawing/2014/main" id="{8F2262C0-CF0B-6245-8A0A-2A9A04C95734}"/>
              </a:ext>
            </a:extLst>
          </p:cNvPr>
          <p:cNvSpPr>
            <a:spLocks noGrp="1"/>
          </p:cNvSpPr>
          <p:nvPr>
            <p:ph type="body" sz="half" idx="11" hasCustomPrompt="1"/>
          </p:nvPr>
        </p:nvSpPr>
        <p:spPr>
          <a:xfrm>
            <a:off x="5075978"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lvl="0"/>
            <a:endParaRPr lang="en-US"/>
          </a:p>
        </p:txBody>
      </p:sp>
      <p:sp>
        <p:nvSpPr>
          <p:cNvPr id="37" name="Text Placeholder 3">
            <a:extLst>
              <a:ext uri="{FF2B5EF4-FFF2-40B4-BE49-F238E27FC236}">
                <a16:creationId xmlns:a16="http://schemas.microsoft.com/office/drawing/2014/main" id="{5A9056DC-1450-1844-A68E-F9D0B8C85968}"/>
              </a:ext>
            </a:extLst>
          </p:cNvPr>
          <p:cNvSpPr>
            <a:spLocks noGrp="1"/>
          </p:cNvSpPr>
          <p:nvPr>
            <p:ph type="body" sz="half" idx="13" hasCustomPrompt="1"/>
          </p:nvPr>
        </p:nvSpPr>
        <p:spPr>
          <a:xfrm>
            <a:off x="8616309"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Tree>
    <p:extLst>
      <p:ext uri="{BB962C8B-B14F-4D97-AF65-F5344CB8AC3E}">
        <p14:creationId xmlns:p14="http://schemas.microsoft.com/office/powerpoint/2010/main" val="11878692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para, 2 card with subheading, text and picture">
    <p:bg>
      <p:bgPr>
        <a:solidFill>
          <a:srgbClr val="F3F4F6"/>
        </a:solidFill>
        <a:effectLst/>
      </p:bgPr>
    </p:bg>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DC862B9B-65B7-BE46-A1AA-9F977747EB55}"/>
              </a:ext>
            </a:extLst>
          </p:cNvPr>
          <p:cNvSpPr/>
          <p:nvPr userDrawn="1"/>
        </p:nvSpPr>
        <p:spPr>
          <a:xfrm>
            <a:off x="4713834" y="2112741"/>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0" name="Text Placeholder 3">
            <a:extLst>
              <a:ext uri="{FF2B5EF4-FFF2-40B4-BE49-F238E27FC236}">
                <a16:creationId xmlns:a16="http://schemas.microsoft.com/office/drawing/2014/main" id="{93BBB746-F667-AF45-A02A-3A4BD71D0B9A}"/>
              </a:ext>
            </a:extLst>
          </p:cNvPr>
          <p:cNvSpPr>
            <a:spLocks noGrp="1"/>
          </p:cNvSpPr>
          <p:nvPr>
            <p:ph type="body" sz="half" idx="11" hasCustomPrompt="1"/>
          </p:nvPr>
        </p:nvSpPr>
        <p:spPr>
          <a:xfrm>
            <a:off x="5082701" y="3248227"/>
            <a:ext cx="2392877" cy="365485"/>
          </a:xfrm>
        </p:spPr>
        <p:txBody>
          <a:bodyPr wrap="square">
            <a:noAutofit/>
          </a:bodyPr>
          <a:lstStyle>
            <a:lvl1pPr marL="0" indent="0" algn="ctr">
              <a:lnSpc>
                <a:spcPct val="100000"/>
              </a:lnSpc>
              <a:spcBef>
                <a:spcPts val="0"/>
              </a:spcBef>
              <a:buNone/>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8901" y="2112741"/>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5" name="Text Placeholder 3">
            <a:extLst>
              <a:ext uri="{FF2B5EF4-FFF2-40B4-BE49-F238E27FC236}">
                <a16:creationId xmlns:a16="http://schemas.microsoft.com/office/drawing/2014/main" id="{53D908A5-8AC0-294C-91D1-389E0DAA2031}"/>
              </a:ext>
            </a:extLst>
          </p:cNvPr>
          <p:cNvSpPr>
            <a:spLocks noGrp="1"/>
          </p:cNvSpPr>
          <p:nvPr>
            <p:ph type="body" sz="half" idx="13" hasCustomPrompt="1"/>
          </p:nvPr>
        </p:nvSpPr>
        <p:spPr>
          <a:xfrm>
            <a:off x="8623032" y="3248227"/>
            <a:ext cx="2392877" cy="365485"/>
          </a:xfrm>
        </p:spPr>
        <p:txBody>
          <a:bodyPr wrap="square">
            <a:noAutofit/>
          </a:bodyPr>
          <a:lstStyle>
            <a:lvl1pPr marL="0" indent="0" algn="ctr">
              <a:lnSpc>
                <a:spcPct val="100000"/>
              </a:lnSpc>
              <a:spcBef>
                <a:spcPts val="0"/>
              </a:spcBef>
              <a:buNone/>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82701" y="2415297"/>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23032" y="2405068"/>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24" name="Picture Placeholder 2">
            <a:extLst>
              <a:ext uri="{FF2B5EF4-FFF2-40B4-BE49-F238E27FC236}">
                <a16:creationId xmlns:a16="http://schemas.microsoft.com/office/drawing/2014/main" id="{8A36CBA2-6826-9748-871E-F6D391A13CAA}"/>
              </a:ext>
            </a:extLst>
          </p:cNvPr>
          <p:cNvSpPr>
            <a:spLocks noGrp="1"/>
          </p:cNvSpPr>
          <p:nvPr>
            <p:ph type="pic" idx="1"/>
          </p:nvPr>
        </p:nvSpPr>
        <p:spPr>
          <a:xfrm>
            <a:off x="8623032" y="3783640"/>
            <a:ext cx="2392877" cy="176500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34" name="Picture Placeholder 2">
            <a:extLst>
              <a:ext uri="{FF2B5EF4-FFF2-40B4-BE49-F238E27FC236}">
                <a16:creationId xmlns:a16="http://schemas.microsoft.com/office/drawing/2014/main" id="{ECAD9DA8-97BC-AF45-B946-646EF5E5131A}"/>
              </a:ext>
            </a:extLst>
          </p:cNvPr>
          <p:cNvSpPr>
            <a:spLocks noGrp="1"/>
          </p:cNvSpPr>
          <p:nvPr>
            <p:ph type="pic" idx="18"/>
          </p:nvPr>
        </p:nvSpPr>
        <p:spPr>
          <a:xfrm>
            <a:off x="5082700" y="3783640"/>
            <a:ext cx="2392877" cy="176500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35" name="Text Placeholder 3">
            <a:extLst>
              <a:ext uri="{FF2B5EF4-FFF2-40B4-BE49-F238E27FC236}">
                <a16:creationId xmlns:a16="http://schemas.microsoft.com/office/drawing/2014/main" id="{9DA997A4-B354-CD4D-8CC1-C416892F0B38}"/>
              </a:ext>
            </a:extLst>
          </p:cNvPr>
          <p:cNvSpPr>
            <a:spLocks noGrp="1"/>
          </p:cNvSpPr>
          <p:nvPr>
            <p:ph type="body" sz="half" idx="2" hasCustomPrompt="1"/>
          </p:nvPr>
        </p:nvSpPr>
        <p:spPr>
          <a:xfrm>
            <a:off x="1147482" y="2112741"/>
            <a:ext cx="3262425" cy="3573939"/>
          </a:xfrm>
        </p:spPr>
        <p:txBody>
          <a:bodyPr wrap="square">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7" name="Text Placeholder 3">
            <a:extLst>
              <a:ext uri="{FF2B5EF4-FFF2-40B4-BE49-F238E27FC236}">
                <a16:creationId xmlns:a16="http://schemas.microsoft.com/office/drawing/2014/main" id="{3D5B1B32-3E9F-3E47-B7C6-6529FAF4AD7B}"/>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41122116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para, 1 card with subheading, text and picture">
    <p:bg>
      <p:bgPr>
        <a:solidFill>
          <a:srgbClr val="F3F4F6"/>
        </a:solidFill>
        <a:effectLst/>
      </p:bgPr>
    </p:bg>
    <p:spTree>
      <p:nvGrpSpPr>
        <p:cNvPr id="1" name=""/>
        <p:cNvGrpSpPr/>
        <p:nvPr/>
      </p:nvGrpSpPr>
      <p:grpSpPr>
        <a:xfrm>
          <a:off x="0" y="0"/>
          <a:ext cx="0" cy="0"/>
          <a:chOff x="0" y="0"/>
          <a:chExt cx="0" cy="0"/>
        </a:xfrm>
      </p:grpSpPr>
      <p:sp>
        <p:nvSpPr>
          <p:cNvPr id="23" name="Rounded Rectangle 22">
            <a:extLst>
              <a:ext uri="{FF2B5EF4-FFF2-40B4-BE49-F238E27FC236}">
                <a16:creationId xmlns:a16="http://schemas.microsoft.com/office/drawing/2014/main" id="{04C61231-F855-9346-B7E2-60C2F4316450}"/>
              </a:ext>
            </a:extLst>
          </p:cNvPr>
          <p:cNvSpPr/>
          <p:nvPr userDrawn="1"/>
        </p:nvSpPr>
        <p:spPr>
          <a:xfrm>
            <a:off x="8218901" y="2112741"/>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24" name="Picture Placeholder 2">
            <a:extLst>
              <a:ext uri="{FF2B5EF4-FFF2-40B4-BE49-F238E27FC236}">
                <a16:creationId xmlns:a16="http://schemas.microsoft.com/office/drawing/2014/main" id="{8A36CBA2-6826-9748-871E-F6D391A13CAA}"/>
              </a:ext>
            </a:extLst>
          </p:cNvPr>
          <p:cNvSpPr>
            <a:spLocks noGrp="1"/>
          </p:cNvSpPr>
          <p:nvPr>
            <p:ph type="pic" idx="1"/>
          </p:nvPr>
        </p:nvSpPr>
        <p:spPr>
          <a:xfrm>
            <a:off x="8623032" y="3783640"/>
            <a:ext cx="2392877" cy="176500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35" name="Text Placeholder 3">
            <a:extLst>
              <a:ext uri="{FF2B5EF4-FFF2-40B4-BE49-F238E27FC236}">
                <a16:creationId xmlns:a16="http://schemas.microsoft.com/office/drawing/2014/main" id="{9DA997A4-B354-CD4D-8CC1-C416892F0B38}"/>
              </a:ext>
            </a:extLst>
          </p:cNvPr>
          <p:cNvSpPr>
            <a:spLocks noGrp="1"/>
          </p:cNvSpPr>
          <p:nvPr>
            <p:ph type="body" sz="half" idx="2" hasCustomPrompt="1"/>
          </p:nvPr>
        </p:nvSpPr>
        <p:spPr>
          <a:xfrm>
            <a:off x="1147482" y="2181225"/>
            <a:ext cx="6786843" cy="3505455"/>
          </a:xfrm>
        </p:spPr>
        <p:txBody>
          <a:bodyPr wrap="square">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3" name="Text Placeholder 3">
            <a:extLst>
              <a:ext uri="{FF2B5EF4-FFF2-40B4-BE49-F238E27FC236}">
                <a16:creationId xmlns:a16="http://schemas.microsoft.com/office/drawing/2014/main" id="{E952D577-0A2A-3040-8348-4231719FB325}"/>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4" name="Text Placeholder 3">
            <a:extLst>
              <a:ext uri="{FF2B5EF4-FFF2-40B4-BE49-F238E27FC236}">
                <a16:creationId xmlns:a16="http://schemas.microsoft.com/office/drawing/2014/main" id="{0EC8962E-11FF-2D4F-BC71-1E32D9154005}"/>
              </a:ext>
            </a:extLst>
          </p:cNvPr>
          <p:cNvSpPr>
            <a:spLocks noGrp="1"/>
          </p:cNvSpPr>
          <p:nvPr>
            <p:ph type="body" sz="half" idx="11" hasCustomPrompt="1"/>
          </p:nvPr>
        </p:nvSpPr>
        <p:spPr>
          <a:xfrm>
            <a:off x="8623030" y="3248227"/>
            <a:ext cx="2392877" cy="365485"/>
          </a:xfrm>
        </p:spPr>
        <p:txBody>
          <a:bodyPr wrap="square">
            <a:noAutofit/>
          </a:bodyPr>
          <a:lstStyle>
            <a:lvl1pPr marL="0" indent="0" algn="ctr">
              <a:lnSpc>
                <a:spcPct val="100000"/>
              </a:lnSpc>
              <a:spcBef>
                <a:spcPts val="0"/>
              </a:spcBef>
              <a:buNone/>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5" name="Text Placeholder 3">
            <a:extLst>
              <a:ext uri="{FF2B5EF4-FFF2-40B4-BE49-F238E27FC236}">
                <a16:creationId xmlns:a16="http://schemas.microsoft.com/office/drawing/2014/main" id="{CABD76DD-CBA1-0042-961D-A86AB0901960}"/>
              </a:ext>
            </a:extLst>
          </p:cNvPr>
          <p:cNvSpPr>
            <a:spLocks noGrp="1"/>
          </p:cNvSpPr>
          <p:nvPr>
            <p:ph type="body" sz="half" idx="16" hasCustomPrompt="1"/>
          </p:nvPr>
        </p:nvSpPr>
        <p:spPr>
          <a:xfrm>
            <a:off x="8623031" y="2415297"/>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Tree>
    <p:extLst>
      <p:ext uri="{BB962C8B-B14F-4D97-AF65-F5344CB8AC3E}">
        <p14:creationId xmlns:p14="http://schemas.microsoft.com/office/powerpoint/2010/main" val="2559222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ote, image, author ">
    <p:bg>
      <p:bgPr>
        <a:solidFill>
          <a:srgbClr val="F3F4F6"/>
        </a:solidFill>
        <a:effectLst/>
      </p:bgPr>
    </p:bg>
    <p:spTree>
      <p:nvGrpSpPr>
        <p:cNvPr id="1" name=""/>
        <p:cNvGrpSpPr/>
        <p:nvPr/>
      </p:nvGrpSpPr>
      <p:grpSpPr>
        <a:xfrm>
          <a:off x="0" y="0"/>
          <a:ext cx="0" cy="0"/>
          <a:chOff x="0" y="0"/>
          <a:chExt cx="0" cy="0"/>
        </a:xfrm>
      </p:grpSpPr>
      <p:pic>
        <p:nvPicPr>
          <p:cNvPr id="17" name="Picture 16" descr="Icon&#10;&#10;Description automatically generated">
            <a:extLst>
              <a:ext uri="{FF2B5EF4-FFF2-40B4-BE49-F238E27FC236}">
                <a16:creationId xmlns:a16="http://schemas.microsoft.com/office/drawing/2014/main" id="{D212EF42-7755-3949-A2F3-7362B35B0B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35008" y="813926"/>
            <a:ext cx="1872516" cy="1492451"/>
          </a:xfrm>
          <a:prstGeom prst="rect">
            <a:avLst/>
          </a:prstGeom>
        </p:spPr>
      </p:pic>
      <p:sp>
        <p:nvSpPr>
          <p:cNvPr id="4" name="Text Placeholder 3">
            <a:extLst>
              <a:ext uri="{FF2B5EF4-FFF2-40B4-BE49-F238E27FC236}">
                <a16:creationId xmlns:a16="http://schemas.microsoft.com/office/drawing/2014/main" id="{6E3FD338-985F-8B49-9757-3354853A0EE2}"/>
              </a:ext>
            </a:extLst>
          </p:cNvPr>
          <p:cNvSpPr>
            <a:spLocks noGrp="1"/>
          </p:cNvSpPr>
          <p:nvPr>
            <p:ph type="body" sz="half" idx="2" hasCustomPrompt="1"/>
          </p:nvPr>
        </p:nvSpPr>
        <p:spPr>
          <a:xfrm>
            <a:off x="1277095" y="1982371"/>
            <a:ext cx="7080096" cy="3333907"/>
          </a:xfrm>
        </p:spPr>
        <p:txBody>
          <a:bodyPr wrap="square">
            <a:noAutofit/>
          </a:bodyPr>
          <a:lstStyle>
            <a:lvl1pPr marL="0" indent="0">
              <a:lnSpc>
                <a:spcPct val="100000"/>
              </a:lnSpc>
              <a:spcBef>
                <a:spcPts val="0"/>
              </a:spcBef>
              <a:buNone/>
              <a:defRPr sz="33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a:effectLst/>
              </a:rPr>
              <a:t>Add text</a:t>
            </a:r>
            <a:endParaRPr lang="en-US"/>
          </a:p>
        </p:txBody>
      </p:sp>
      <p:sp>
        <p:nvSpPr>
          <p:cNvPr id="11" name="Text Placeholder 3">
            <a:extLst>
              <a:ext uri="{FF2B5EF4-FFF2-40B4-BE49-F238E27FC236}">
                <a16:creationId xmlns:a16="http://schemas.microsoft.com/office/drawing/2014/main" id="{3A0B0AEF-91E1-BA49-9508-B9F24A80A0B6}"/>
              </a:ext>
            </a:extLst>
          </p:cNvPr>
          <p:cNvSpPr>
            <a:spLocks noGrp="1"/>
          </p:cNvSpPr>
          <p:nvPr>
            <p:ph type="body" sz="half" idx="10" hasCustomPrompt="1"/>
          </p:nvPr>
        </p:nvSpPr>
        <p:spPr>
          <a:xfrm>
            <a:off x="1277095" y="5628347"/>
            <a:ext cx="4123707" cy="239486"/>
          </a:xfrm>
        </p:spPr>
        <p:txBody>
          <a:bodyPr>
            <a:noAutofit/>
          </a:bodyPr>
          <a:lstStyle>
            <a:lvl1pPr marL="0" indent="0" algn="l">
              <a:buNone/>
              <a:defRPr sz="16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Author</a:t>
            </a:r>
          </a:p>
        </p:txBody>
      </p:sp>
      <p:sp>
        <p:nvSpPr>
          <p:cNvPr id="6" name="Slide Number Placeholder 6">
            <a:extLst>
              <a:ext uri="{FF2B5EF4-FFF2-40B4-BE49-F238E27FC236}">
                <a16:creationId xmlns:a16="http://schemas.microsoft.com/office/drawing/2014/main" id="{BEC30AB9-7BC5-F64E-9A36-BBDEA337ED79}"/>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4" name="Picture Placeholder 2">
            <a:extLst>
              <a:ext uri="{FF2B5EF4-FFF2-40B4-BE49-F238E27FC236}">
                <a16:creationId xmlns:a16="http://schemas.microsoft.com/office/drawing/2014/main" id="{F0B2F7C7-9F7A-1D43-A5EB-19F11A7997A7}"/>
              </a:ext>
            </a:extLst>
          </p:cNvPr>
          <p:cNvSpPr>
            <a:spLocks noGrp="1"/>
          </p:cNvSpPr>
          <p:nvPr>
            <p:ph type="pic" idx="1"/>
          </p:nvPr>
        </p:nvSpPr>
        <p:spPr>
          <a:xfrm>
            <a:off x="1277095" y="813927"/>
            <a:ext cx="2327342" cy="993608"/>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Tree>
    <p:extLst>
      <p:ext uri="{BB962C8B-B14F-4D97-AF65-F5344CB8AC3E}">
        <p14:creationId xmlns:p14="http://schemas.microsoft.com/office/powerpoint/2010/main" val="21651253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rgbClr val="F3F4F6"/>
        </a:solidFill>
        <a:effectLst/>
      </p:bgPr>
    </p:bg>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BEC30AB9-7BC5-F64E-9A36-BBDEA337ED79}"/>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3406562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1" name="Text Placeholder 2">
            <a:extLst>
              <a:ext uri="{FF2B5EF4-FFF2-40B4-BE49-F238E27FC236}">
                <a16:creationId xmlns:a16="http://schemas.microsoft.com/office/drawing/2014/main" id="{21F9FE0E-EA0A-AC43-B585-2A96BB72ADD1}"/>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Title 6">
            <a:extLst>
              <a:ext uri="{FF2B5EF4-FFF2-40B4-BE49-F238E27FC236}">
                <a16:creationId xmlns:a16="http://schemas.microsoft.com/office/drawing/2014/main" id="{140FFC12-20AE-954E-ACA9-374C8FF3CADE}"/>
              </a:ext>
            </a:extLst>
          </p:cNvPr>
          <p:cNvSpPr>
            <a:spLocks noGrp="1"/>
          </p:cNvSpPr>
          <p:nvPr>
            <p:ph type="title"/>
          </p:nvPr>
        </p:nvSpPr>
        <p:spPr>
          <a:xfrm>
            <a:off x="1249136" y="3085059"/>
            <a:ext cx="7735206" cy="687881"/>
          </a:xfrm>
        </p:spPr>
        <p:txBody>
          <a:bodyPr wrap="square">
            <a:spAutoFit/>
          </a:bodyPr>
          <a:lstStyle>
            <a:lvl1pPr>
              <a:defRPr sz="4200">
                <a:solidFill>
                  <a:schemeClr val="tx1"/>
                </a:solidFill>
              </a:defRPr>
            </a:lvl1pPr>
          </a:lstStyle>
          <a:p>
            <a:r>
              <a:rPr lang="en-US"/>
              <a:t>Click to edit Master title</a:t>
            </a:r>
            <a:endParaRPr lang="sr-Latn-RS"/>
          </a:p>
        </p:txBody>
      </p:sp>
      <p:pic>
        <p:nvPicPr>
          <p:cNvPr id="7" name="Picture 6">
            <a:extLst>
              <a:ext uri="{FF2B5EF4-FFF2-40B4-BE49-F238E27FC236}">
                <a16:creationId xmlns:a16="http://schemas.microsoft.com/office/drawing/2014/main" id="{B17EB1FD-FF18-A244-8BB4-663FFB21DDAD}"/>
              </a:ext>
              <a:ext uri="{C183D7F6-B498-43B3-948B-1728B52AA6E4}">
                <adec:decorative xmlns:adec="http://schemas.microsoft.com/office/drawing/2017/decorative" val="1"/>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spTree>
    <p:extLst>
      <p:ext uri="{BB962C8B-B14F-4D97-AF65-F5344CB8AC3E}">
        <p14:creationId xmlns:p14="http://schemas.microsoft.com/office/powerpoint/2010/main" val="29733440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header 2 (black)">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pic>
        <p:nvPicPr>
          <p:cNvPr id="5" name="Picture 4">
            <a:extLst>
              <a:ext uri="{FF2B5EF4-FFF2-40B4-BE49-F238E27FC236}">
                <a16:creationId xmlns:a16="http://schemas.microsoft.com/office/drawing/2014/main" id="{14A42BB9-082C-DF46-8543-2A8EFBE11A13}"/>
              </a:ext>
              <a:ext uri="{C183D7F6-B498-43B3-948B-1728B52AA6E4}">
                <adec:decorative xmlns:adec="http://schemas.microsoft.com/office/drawing/2017/decorative" val="1"/>
              </a:ext>
            </a:extLst>
          </p:cNvPr>
          <p:cNvPicPr>
            <a:picLocks noChangeAspect="1"/>
          </p:cNvPicPr>
          <p:nvPr userDrawn="1"/>
        </p:nvPicPr>
        <p:blipFill>
          <a:blip r:embed="rId2">
            <a:alphaModFix amt="3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pic>
        <p:nvPicPr>
          <p:cNvPr id="15" name="Picture 14" descr="Background pattern&#10;&#10;Description automatically generated">
            <a:extLst>
              <a:ext uri="{FF2B5EF4-FFF2-40B4-BE49-F238E27FC236}">
                <a16:creationId xmlns:a16="http://schemas.microsoft.com/office/drawing/2014/main" id="{3BB765F0-607E-D64A-BD29-AF13848635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12880098" y="-5976187"/>
            <a:ext cx="6858000" cy="3714750"/>
          </a:xfrm>
          <a:prstGeom prst="rect">
            <a:avLst/>
          </a:prstGeom>
        </p:spPr>
      </p:pic>
      <p:sp>
        <p:nvSpPr>
          <p:cNvPr id="3" name="Text Placeholder 2">
            <a:extLst>
              <a:ext uri="{FF2B5EF4-FFF2-40B4-BE49-F238E27FC236}">
                <a16:creationId xmlns:a16="http://schemas.microsoft.com/office/drawing/2014/main" id="{33DFD954-CB67-420F-B67D-647C7BE1EC1C}"/>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3" name="Title 6">
            <a:extLst>
              <a:ext uri="{FF2B5EF4-FFF2-40B4-BE49-F238E27FC236}">
                <a16:creationId xmlns:a16="http://schemas.microsoft.com/office/drawing/2014/main" id="{CDBCCA62-1BF5-5747-9DDD-462F7415DA7C}"/>
              </a:ext>
            </a:extLst>
          </p:cNvPr>
          <p:cNvSpPr>
            <a:spLocks noGrp="1"/>
          </p:cNvSpPr>
          <p:nvPr>
            <p:ph type="title"/>
          </p:nvPr>
        </p:nvSpPr>
        <p:spPr>
          <a:xfrm>
            <a:off x="1249136" y="3085059"/>
            <a:ext cx="7735206" cy="687881"/>
          </a:xfrm>
        </p:spPr>
        <p:txBody>
          <a:bodyPr wrap="square">
            <a:spAutoFit/>
          </a:bodyPr>
          <a:lstStyle>
            <a:lvl1pPr>
              <a:defRPr sz="4200">
                <a:solidFill>
                  <a:schemeClr val="bg1"/>
                </a:solidFill>
              </a:defRPr>
            </a:lvl1pPr>
          </a:lstStyle>
          <a:p>
            <a:r>
              <a:rPr lang="en-US"/>
              <a:t>Click to edit Master title</a:t>
            </a:r>
            <a:endParaRPr lang="sr-Latn-RS"/>
          </a:p>
        </p:txBody>
      </p:sp>
    </p:spTree>
    <p:extLst>
      <p:ext uri="{BB962C8B-B14F-4D97-AF65-F5344CB8AC3E}">
        <p14:creationId xmlns:p14="http://schemas.microsoft.com/office/powerpoint/2010/main" val="4159727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header 3 (pink)">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2" name="Title 6">
            <a:extLst>
              <a:ext uri="{FF2B5EF4-FFF2-40B4-BE49-F238E27FC236}">
                <a16:creationId xmlns:a16="http://schemas.microsoft.com/office/drawing/2014/main" id="{5A322E60-6B67-EF4F-A685-7586D00EE9B6}"/>
              </a:ext>
            </a:extLst>
          </p:cNvPr>
          <p:cNvSpPr>
            <a:spLocks noGrp="1"/>
          </p:cNvSpPr>
          <p:nvPr>
            <p:ph type="title"/>
          </p:nvPr>
        </p:nvSpPr>
        <p:spPr>
          <a:xfrm>
            <a:off x="1249136" y="3085059"/>
            <a:ext cx="7735206" cy="687881"/>
          </a:xfrm>
        </p:spPr>
        <p:txBody>
          <a:bodyPr wrap="square">
            <a:spAutoFit/>
          </a:bodyPr>
          <a:lstStyle>
            <a:lvl1pPr>
              <a:defRPr sz="4200">
                <a:solidFill>
                  <a:schemeClr val="bg1"/>
                </a:solidFill>
              </a:defRPr>
            </a:lvl1pPr>
          </a:lstStyle>
          <a:p>
            <a:r>
              <a:rPr lang="en-US"/>
              <a:t>Click to edit Master title</a:t>
            </a:r>
            <a:endParaRPr lang="sr-Latn-RS"/>
          </a:p>
        </p:txBody>
      </p:sp>
      <p:pic>
        <p:nvPicPr>
          <p:cNvPr id="7" name="Picture 6">
            <a:extLst>
              <a:ext uri="{FF2B5EF4-FFF2-40B4-BE49-F238E27FC236}">
                <a16:creationId xmlns:a16="http://schemas.microsoft.com/office/drawing/2014/main" id="{29183A48-4653-8643-8E1D-B095A2F856BD}"/>
              </a:ext>
              <a:ext uri="{C183D7F6-B498-43B3-948B-1728B52AA6E4}">
                <adec:decorative xmlns:adec="http://schemas.microsoft.com/office/drawing/2017/decorative" val="1"/>
              </a:ext>
            </a:extLst>
          </p:cNvPr>
          <p:cNvPicPr>
            <a:picLocks noChangeAspect="1"/>
          </p:cNvPicPr>
          <p:nvPr userDrawn="1"/>
        </p:nvPicPr>
        <p:blipFill>
          <a:blip r:embed="rId2">
            <a:alphaModFix amt="3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sp>
        <p:nvSpPr>
          <p:cNvPr id="8" name="Text Placeholder 2">
            <a:extLst>
              <a:ext uri="{FF2B5EF4-FFF2-40B4-BE49-F238E27FC236}">
                <a16:creationId xmlns:a16="http://schemas.microsoft.com/office/drawing/2014/main" id="{4B6A122C-E43C-6944-8483-EE3B3D2A492A}"/>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430961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 you (pink)">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1" name="Text Placeholder 2">
            <a:extLst>
              <a:ext uri="{FF2B5EF4-FFF2-40B4-BE49-F238E27FC236}">
                <a16:creationId xmlns:a16="http://schemas.microsoft.com/office/drawing/2014/main" id="{D9EEE07D-0A91-2D4A-A121-401C9E454A36}"/>
              </a:ext>
            </a:extLst>
          </p:cNvPr>
          <p:cNvSpPr>
            <a:spLocks noGrp="1"/>
          </p:cNvSpPr>
          <p:nvPr>
            <p:ph type="body" idx="1" hasCustomPrompt="1"/>
          </p:nvPr>
        </p:nvSpPr>
        <p:spPr>
          <a:xfrm>
            <a:off x="1259114" y="4241121"/>
            <a:ext cx="7735207" cy="437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12" name="Title 6">
            <a:extLst>
              <a:ext uri="{FF2B5EF4-FFF2-40B4-BE49-F238E27FC236}">
                <a16:creationId xmlns:a16="http://schemas.microsoft.com/office/drawing/2014/main" id="{5A322E60-6B67-EF4F-A685-7586D00EE9B6}"/>
              </a:ext>
            </a:extLst>
          </p:cNvPr>
          <p:cNvSpPr>
            <a:spLocks noGrp="1"/>
          </p:cNvSpPr>
          <p:nvPr>
            <p:ph type="title" hasCustomPrompt="1"/>
          </p:nvPr>
        </p:nvSpPr>
        <p:spPr>
          <a:xfrm>
            <a:off x="1249136" y="3085059"/>
            <a:ext cx="7735206" cy="687881"/>
          </a:xfrm>
        </p:spPr>
        <p:txBody>
          <a:bodyPr wrap="square">
            <a:spAutoFit/>
          </a:bodyPr>
          <a:lstStyle>
            <a:lvl1pPr>
              <a:defRPr sz="4200">
                <a:solidFill>
                  <a:schemeClr val="bg1"/>
                </a:solidFill>
              </a:defRPr>
            </a:lvl1pPr>
          </a:lstStyle>
          <a:p>
            <a:r>
              <a:rPr lang="en-US"/>
              <a:t>Thank you</a:t>
            </a:r>
            <a:endParaRPr lang="sr-Latn-RS"/>
          </a:p>
        </p:txBody>
      </p:sp>
      <p:pic>
        <p:nvPicPr>
          <p:cNvPr id="10" name="Picture 9" descr="Sketch of man sitting in electric wheelchair looking at a screen">
            <a:extLst>
              <a:ext uri="{FF2B5EF4-FFF2-40B4-BE49-F238E27FC236}">
                <a16:creationId xmlns:a16="http://schemas.microsoft.com/office/drawing/2014/main" id="{8FAB8850-A537-BD40-BB25-54469D7BDDA7}"/>
              </a:ext>
            </a:extLst>
          </p:cNvPr>
          <p:cNvPicPr/>
          <p:nvPr userDrawn="1"/>
        </p:nvPicPr>
        <p:blipFill>
          <a:blip r:embed="rId2">
            <a:extLst>
              <a:ext uri="{28A0092B-C50C-407E-A947-70E740481C1C}">
                <a14:useLocalDpi xmlns:a14="http://schemas.microsoft.com/office/drawing/2010/main" val="0"/>
              </a:ext>
            </a:extLst>
          </a:blip>
          <a:stretch>
            <a:fillRect/>
          </a:stretch>
        </p:blipFill>
        <p:spPr>
          <a:xfrm>
            <a:off x="9094304" y="3134733"/>
            <a:ext cx="2515638" cy="3197041"/>
          </a:xfrm>
          <a:prstGeom prst="rect">
            <a:avLst/>
          </a:prstGeom>
        </p:spPr>
      </p:pic>
      <p:cxnSp>
        <p:nvCxnSpPr>
          <p:cNvPr id="13" name="Straight Connector 12">
            <a:extLst>
              <a:ext uri="{FF2B5EF4-FFF2-40B4-BE49-F238E27FC236}">
                <a16:creationId xmlns:a16="http://schemas.microsoft.com/office/drawing/2014/main" id="{03827C0A-C039-3246-8AEF-8F9F27B44FCC}"/>
              </a:ext>
            </a:extLst>
          </p:cNvPr>
          <p:cNvCxnSpPr>
            <a:cxnSpLocks/>
          </p:cNvCxnSpPr>
          <p:nvPr userDrawn="1"/>
        </p:nvCxnSpPr>
        <p:spPr>
          <a:xfrm>
            <a:off x="1361661" y="3928118"/>
            <a:ext cx="39756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 Placeholder 2">
            <a:extLst>
              <a:ext uri="{FF2B5EF4-FFF2-40B4-BE49-F238E27FC236}">
                <a16:creationId xmlns:a16="http://schemas.microsoft.com/office/drawing/2014/main" id="{2AC340F7-F745-B440-84D9-D4C2D88BAFAA}"/>
              </a:ext>
            </a:extLst>
          </p:cNvPr>
          <p:cNvSpPr>
            <a:spLocks noGrp="1"/>
          </p:cNvSpPr>
          <p:nvPr>
            <p:ph type="body" idx="13" hasCustomPrompt="1"/>
          </p:nvPr>
        </p:nvSpPr>
        <p:spPr>
          <a:xfrm>
            <a:off x="1259114" y="4873419"/>
            <a:ext cx="7735207" cy="437880"/>
          </a:xfrm>
        </p:spPr>
        <p:txBody>
          <a:bodyPr>
            <a:noAutofit/>
          </a:bodyPr>
          <a:lstStyle>
            <a:lvl1pPr marL="0" indent="0">
              <a:lnSpc>
                <a:spcPct val="114000"/>
              </a:lnSpc>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Full name </a:t>
            </a:r>
          </a:p>
          <a:p>
            <a:pPr lvl="0"/>
            <a:r>
              <a:rPr lang="en-US"/>
              <a:t>Email </a:t>
            </a:r>
          </a:p>
          <a:p>
            <a:pPr lvl="0"/>
            <a:r>
              <a:rPr lang="en-US"/>
              <a:t>Phone</a:t>
            </a:r>
          </a:p>
        </p:txBody>
      </p:sp>
    </p:spTree>
    <p:extLst>
      <p:ext uri="{BB962C8B-B14F-4D97-AF65-F5344CB8AC3E}">
        <p14:creationId xmlns:p14="http://schemas.microsoft.com/office/powerpoint/2010/main" val="28090722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ank you (light grey)">
    <p:bg>
      <p:bgPr>
        <a:solidFill>
          <a:srgbClr val="F3F4F7"/>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1" name="Text Placeholder 2">
            <a:extLst>
              <a:ext uri="{FF2B5EF4-FFF2-40B4-BE49-F238E27FC236}">
                <a16:creationId xmlns:a16="http://schemas.microsoft.com/office/drawing/2014/main" id="{D9EEE07D-0A91-2D4A-A121-401C9E454A36}"/>
              </a:ext>
            </a:extLst>
          </p:cNvPr>
          <p:cNvSpPr>
            <a:spLocks noGrp="1"/>
          </p:cNvSpPr>
          <p:nvPr>
            <p:ph type="body" idx="1" hasCustomPrompt="1"/>
          </p:nvPr>
        </p:nvSpPr>
        <p:spPr>
          <a:xfrm>
            <a:off x="1259114" y="4241121"/>
            <a:ext cx="7735207" cy="437880"/>
          </a:xfrm>
        </p:spPr>
        <p:txBody>
          <a:bodyPr>
            <a:noAutofit/>
          </a:bodyPr>
          <a:lstStyle>
            <a:lvl1pPr marL="0" indent="0">
              <a:lnSpc>
                <a:spcPct val="114000"/>
              </a:lnSpc>
              <a:spcBef>
                <a:spcPts val="0"/>
              </a:spcBef>
              <a:buNone/>
              <a:defRPr sz="2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12" name="Title 6">
            <a:extLst>
              <a:ext uri="{FF2B5EF4-FFF2-40B4-BE49-F238E27FC236}">
                <a16:creationId xmlns:a16="http://schemas.microsoft.com/office/drawing/2014/main" id="{5A322E60-6B67-EF4F-A685-7586D00EE9B6}"/>
              </a:ext>
            </a:extLst>
          </p:cNvPr>
          <p:cNvSpPr>
            <a:spLocks noGrp="1"/>
          </p:cNvSpPr>
          <p:nvPr>
            <p:ph type="title" hasCustomPrompt="1"/>
          </p:nvPr>
        </p:nvSpPr>
        <p:spPr>
          <a:xfrm>
            <a:off x="1249136" y="3085059"/>
            <a:ext cx="7735206" cy="687881"/>
          </a:xfrm>
        </p:spPr>
        <p:txBody>
          <a:bodyPr wrap="square">
            <a:spAutoFit/>
          </a:bodyPr>
          <a:lstStyle>
            <a:lvl1pPr>
              <a:defRPr sz="4200">
                <a:solidFill>
                  <a:schemeClr val="tx1"/>
                </a:solidFill>
              </a:defRPr>
            </a:lvl1pPr>
          </a:lstStyle>
          <a:p>
            <a:r>
              <a:rPr lang="en-US"/>
              <a:t>Thank you</a:t>
            </a:r>
            <a:endParaRPr lang="sr-Latn-RS"/>
          </a:p>
        </p:txBody>
      </p:sp>
      <p:pic>
        <p:nvPicPr>
          <p:cNvPr id="10" name="Picture 9" descr="Sketch of man sitting in electric wheelchair looking at a screen">
            <a:extLst>
              <a:ext uri="{FF2B5EF4-FFF2-40B4-BE49-F238E27FC236}">
                <a16:creationId xmlns:a16="http://schemas.microsoft.com/office/drawing/2014/main" id="{8FAB8850-A537-BD40-BB25-54469D7BDDA7}"/>
              </a:ext>
            </a:extLst>
          </p:cNvPr>
          <p:cNvPicPr/>
          <p:nvPr userDrawn="1"/>
        </p:nvPicPr>
        <p:blipFill>
          <a:blip r:embed="rId2">
            <a:extLst>
              <a:ext uri="{28A0092B-C50C-407E-A947-70E740481C1C}">
                <a14:useLocalDpi xmlns:a14="http://schemas.microsoft.com/office/drawing/2010/main" val="0"/>
              </a:ext>
            </a:extLst>
          </a:blip>
          <a:stretch>
            <a:fillRect/>
          </a:stretch>
        </p:blipFill>
        <p:spPr>
          <a:xfrm>
            <a:off x="9094304" y="3134733"/>
            <a:ext cx="2515638" cy="3197041"/>
          </a:xfrm>
          <a:prstGeom prst="rect">
            <a:avLst/>
          </a:prstGeom>
        </p:spPr>
      </p:pic>
      <p:cxnSp>
        <p:nvCxnSpPr>
          <p:cNvPr id="13" name="Straight Connector 12">
            <a:extLst>
              <a:ext uri="{FF2B5EF4-FFF2-40B4-BE49-F238E27FC236}">
                <a16:creationId xmlns:a16="http://schemas.microsoft.com/office/drawing/2014/main" id="{03827C0A-C039-3246-8AEF-8F9F27B44FCC}"/>
              </a:ext>
            </a:extLst>
          </p:cNvPr>
          <p:cNvCxnSpPr>
            <a:cxnSpLocks/>
          </p:cNvCxnSpPr>
          <p:nvPr userDrawn="1"/>
        </p:nvCxnSpPr>
        <p:spPr>
          <a:xfrm>
            <a:off x="1361661" y="3928118"/>
            <a:ext cx="39756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 Placeholder 2">
            <a:extLst>
              <a:ext uri="{FF2B5EF4-FFF2-40B4-BE49-F238E27FC236}">
                <a16:creationId xmlns:a16="http://schemas.microsoft.com/office/drawing/2014/main" id="{2AC340F7-F745-B440-84D9-D4C2D88BAFAA}"/>
              </a:ext>
            </a:extLst>
          </p:cNvPr>
          <p:cNvSpPr>
            <a:spLocks noGrp="1"/>
          </p:cNvSpPr>
          <p:nvPr>
            <p:ph type="body" idx="13" hasCustomPrompt="1"/>
          </p:nvPr>
        </p:nvSpPr>
        <p:spPr>
          <a:xfrm>
            <a:off x="1259114" y="4873419"/>
            <a:ext cx="7735207" cy="437880"/>
          </a:xfrm>
        </p:spPr>
        <p:txBody>
          <a:bodyPr>
            <a:noAutofit/>
          </a:bodyPr>
          <a:lstStyle>
            <a:lvl1pPr marL="0" indent="0">
              <a:lnSpc>
                <a:spcPct val="114000"/>
              </a:lnSpc>
              <a:spcBef>
                <a:spcPts val="0"/>
              </a:spcBef>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Full name </a:t>
            </a:r>
          </a:p>
          <a:p>
            <a:pPr lvl="0"/>
            <a:r>
              <a:rPr lang="en-US"/>
              <a:t>Email </a:t>
            </a:r>
          </a:p>
          <a:p>
            <a:pPr lvl="0"/>
            <a:r>
              <a:rPr lang="en-US"/>
              <a:t>Phone</a:t>
            </a:r>
          </a:p>
        </p:txBody>
      </p:sp>
    </p:spTree>
    <p:extLst>
      <p:ext uri="{BB962C8B-B14F-4D97-AF65-F5344CB8AC3E}">
        <p14:creationId xmlns:p14="http://schemas.microsoft.com/office/powerpoint/2010/main" val="482524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F3F4F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824281"/>
            <a:ext cx="6377048" cy="604781"/>
          </a:xfrm>
        </p:spPr>
        <p:txBody>
          <a:bodyPr>
            <a:spAutoFit/>
          </a:bodyPr>
          <a:lstStyle>
            <a:lvl1pPr>
              <a:defRPr sz="3600" b="1" i="0">
                <a:latin typeface="Mont SemiBold" panose="00000800000000000000" pitchFamily="50" charset="0"/>
              </a:defRPr>
            </a:lvl1pPr>
          </a:lstStyle>
          <a:p>
            <a:r>
              <a:rPr lang="en-US"/>
              <a:t>Click to edit Master title</a:t>
            </a:r>
            <a:endParaRPr lang="sr-Latn-RS"/>
          </a:p>
        </p:txBody>
      </p:sp>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264724" y="2816679"/>
            <a:ext cx="4687042" cy="3746410"/>
          </a:xfrm>
        </p:spPr>
        <p:txBody>
          <a:bodyPr>
            <a:spAutoFit/>
          </a:bodyPr>
          <a:lstStyle>
            <a:lvl1pPr marL="285750" indent="-285750">
              <a:buClr>
                <a:srgbClr val="CA3B66"/>
              </a:buClr>
              <a:buSzPct val="130000"/>
              <a:buFont typeface="Arial" panose="020B0604020202020204" pitchFamily="34" charset="0"/>
              <a:buChar char="•"/>
              <a:defRPr sz="18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your bullets.</a:t>
            </a:r>
          </a:p>
          <a:p>
            <a:pPr lvl="0"/>
            <a:r>
              <a:rPr lang="en-US"/>
              <a:t>Edit your bullets.</a:t>
            </a:r>
          </a:p>
          <a:p>
            <a:pPr lvl="0"/>
            <a:r>
              <a:rPr lang="en-US"/>
              <a:t>Edit your bullets.</a:t>
            </a:r>
          </a:p>
          <a:p>
            <a:pPr lvl="0"/>
            <a:r>
              <a:rPr lang="en-US"/>
              <a:t>Edit your bullets.</a:t>
            </a:r>
          </a:p>
          <a:p>
            <a:pPr lvl="0"/>
            <a:r>
              <a:rPr lang="en-US"/>
              <a:t>Edit your bullets.</a:t>
            </a:r>
          </a:p>
          <a:p>
            <a:pPr lvl="0"/>
            <a:r>
              <a:rPr lang="en-US"/>
              <a:t>Edit your bullets.</a:t>
            </a:r>
          </a:p>
          <a:p>
            <a:pPr lvl="0"/>
            <a:r>
              <a:rPr lang="en-US"/>
              <a:t>Edit your bullets.</a:t>
            </a:r>
          </a:p>
          <a:p>
            <a:pPr lvl="0"/>
            <a:r>
              <a:rPr lang="en-US"/>
              <a:t>Edit your bullets.</a:t>
            </a:r>
          </a:p>
          <a:p>
            <a:pPr lvl="0"/>
            <a:endParaRPr lang="en-US"/>
          </a:p>
          <a:p>
            <a:pPr lvl="0"/>
            <a:endParaRPr lang="en-US"/>
          </a:p>
        </p:txBody>
      </p:sp>
      <p:cxnSp>
        <p:nvCxnSpPr>
          <p:cNvPr id="16" name="Straight Connector 15">
            <a:extLst>
              <a:ext uri="{FF2B5EF4-FFF2-40B4-BE49-F238E27FC236}">
                <a16:creationId xmlns:a16="http://schemas.microsoft.com/office/drawing/2014/main" id="{3EF8C6B2-8372-2942-9A56-059F26F398D6}"/>
              </a:ext>
            </a:extLst>
          </p:cNvPr>
          <p:cNvCxnSpPr>
            <a:cxnSpLocks/>
          </p:cNvCxnSpPr>
          <p:nvPr userDrawn="1"/>
        </p:nvCxnSpPr>
        <p:spPr>
          <a:xfrm>
            <a:off x="1342945" y="2280527"/>
            <a:ext cx="174315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6588579" y="1681843"/>
            <a:ext cx="4996542" cy="4400550"/>
          </a:xfrm>
        </p:spPr>
        <p:txBody>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264723" y="1626088"/>
            <a:ext cx="4858485" cy="377026"/>
          </a:xfrm>
        </p:spPr>
        <p:txBody>
          <a:bodyPr>
            <a:spAutoFit/>
          </a:bodyPr>
          <a:lstStyle>
            <a:lvl1pPr marL="0" indent="0">
              <a:buNone/>
              <a:defRPr sz="20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7" name="Slide Number Placeholder 6">
            <a:extLst>
              <a:ext uri="{FF2B5EF4-FFF2-40B4-BE49-F238E27FC236}">
                <a16:creationId xmlns:a16="http://schemas.microsoft.com/office/drawing/2014/main" id="{0EBC94C1-8892-7740-98D9-DF40EF7455F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8791107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Title and Content">
    <p:bg>
      <p:bgPr>
        <a:solidFill>
          <a:srgbClr val="F3F4F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824281"/>
            <a:ext cx="10320398" cy="604781"/>
          </a:xfrm>
        </p:spPr>
        <p:txBody>
          <a:bodyPr wrap="square">
            <a:spAutoFit/>
          </a:bodyPr>
          <a:lstStyle>
            <a:lvl1pPr algn="ctr">
              <a:defRPr sz="3600" b="1" i="0">
                <a:latin typeface="Mont SemiBold" panose="00000800000000000000" pitchFamily="50" charset="0"/>
              </a:defRPr>
            </a:lvl1pPr>
          </a:lstStyle>
          <a:p>
            <a:r>
              <a:rPr lang="en-US"/>
              <a:t>Click to edit Master title</a:t>
            </a:r>
            <a:endParaRPr lang="sr-Latn-RS"/>
          </a:p>
        </p:txBody>
      </p:sp>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1264723" y="2200139"/>
            <a:ext cx="10320398" cy="3882253"/>
          </a:xfrm>
        </p:spPr>
        <p:txBody>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264723" y="1626088"/>
            <a:ext cx="10320398" cy="377026"/>
          </a:xfrm>
        </p:spPr>
        <p:txBody>
          <a:bodyPr wrap="square">
            <a:spAutoFit/>
          </a:bodyPr>
          <a:lstStyle>
            <a:lvl1pPr marL="0" indent="0" algn="ctr">
              <a:buNone/>
              <a:defRPr sz="20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7" name="Slide Number Placeholder 6">
            <a:extLst>
              <a:ext uri="{FF2B5EF4-FFF2-40B4-BE49-F238E27FC236}">
                <a16:creationId xmlns:a16="http://schemas.microsoft.com/office/drawing/2014/main" id="{0EBC94C1-8892-7740-98D9-DF40EF7455F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8264296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2991906-A776-48DA-B24F-57F2197653F6}"/>
              </a:ext>
            </a:extLst>
          </p:cNvPr>
          <p:cNvGrpSpPr/>
          <p:nvPr userDrawn="1"/>
        </p:nvGrpSpPr>
        <p:grpSpPr>
          <a:xfrm>
            <a:off x="630936" y="0"/>
            <a:ext cx="11591681" cy="6866700"/>
            <a:chOff x="630936" y="0"/>
            <a:chExt cx="11591681" cy="6866700"/>
          </a:xfrm>
        </p:grpSpPr>
        <p:sp>
          <p:nvSpPr>
            <p:cNvPr id="8" name="Rectangle 7">
              <a:extLst>
                <a:ext uri="{FF2B5EF4-FFF2-40B4-BE49-F238E27FC236}">
                  <a16:creationId xmlns:a16="http://schemas.microsoft.com/office/drawing/2014/main" id="{51BAE6DB-FC5D-4975-BA3F-E274AB77D372}"/>
                </a:ext>
              </a:extLst>
            </p:cNvPr>
            <p:cNvSpPr/>
            <p:nvPr userDrawn="1"/>
          </p:nvSpPr>
          <p:spPr>
            <a:xfrm>
              <a:off x="630936" y="0"/>
              <a:ext cx="11561064" cy="6858000"/>
            </a:xfrm>
            <a:prstGeom prst="rect">
              <a:avLst/>
            </a:prstGeom>
            <a:solidFill>
              <a:srgbClr val="585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937CCAC-816D-4EFD-99CF-82BE002E3FE6}"/>
                </a:ext>
              </a:extLst>
            </p:cNvPr>
            <p:cNvSpPr/>
            <p:nvPr userDrawn="1"/>
          </p:nvSpPr>
          <p:spPr>
            <a:xfrm>
              <a:off x="9307286" y="0"/>
              <a:ext cx="598714" cy="6858000"/>
            </a:xfrm>
            <a:prstGeom prst="rect">
              <a:avLst/>
            </a:prstGeom>
            <a:solidFill>
              <a:srgbClr val="F2F2F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6767097-51B0-43FF-BF7E-7E6A452AB7F3}"/>
                </a:ext>
              </a:extLst>
            </p:cNvPr>
            <p:cNvSpPr/>
            <p:nvPr userDrawn="1"/>
          </p:nvSpPr>
          <p:spPr>
            <a:xfrm>
              <a:off x="10461172" y="0"/>
              <a:ext cx="598714" cy="6858000"/>
            </a:xfrm>
            <a:prstGeom prst="rect">
              <a:avLst/>
            </a:prstGeom>
            <a:solidFill>
              <a:srgbClr val="F2F2F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354F464-F769-414A-9301-D02CB2E18614}"/>
                </a:ext>
              </a:extLst>
            </p:cNvPr>
            <p:cNvSpPr/>
            <p:nvPr userDrawn="1"/>
          </p:nvSpPr>
          <p:spPr>
            <a:xfrm>
              <a:off x="11623903" y="0"/>
              <a:ext cx="598714" cy="6858000"/>
            </a:xfrm>
            <a:prstGeom prst="rect">
              <a:avLst/>
            </a:prstGeom>
            <a:solidFill>
              <a:srgbClr val="F2F2F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BD15B60-153E-4941-A71F-B337A3C47F44}"/>
                </a:ext>
              </a:extLst>
            </p:cNvPr>
            <p:cNvSpPr/>
            <p:nvPr userDrawn="1"/>
          </p:nvSpPr>
          <p:spPr>
            <a:xfrm>
              <a:off x="8138027" y="8700"/>
              <a:ext cx="598714" cy="6858000"/>
            </a:xfrm>
            <a:prstGeom prst="rect">
              <a:avLst/>
            </a:prstGeom>
            <a:solidFill>
              <a:srgbClr val="F2F2F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238AE12-1F4E-4C86-AAAD-0C2A20EF9F01}"/>
              </a:ext>
            </a:extLst>
          </p:cNvPr>
          <p:cNvSpPr>
            <a:spLocks noGrp="1"/>
          </p:cNvSpPr>
          <p:nvPr>
            <p:ph type="title"/>
          </p:nvPr>
        </p:nvSpPr>
        <p:spPr>
          <a:xfrm>
            <a:off x="1259114" y="1926772"/>
            <a:ext cx="7735207" cy="2004332"/>
          </a:xfrm>
        </p:spPr>
        <p:txBody>
          <a:bodyPr anchor="b">
            <a:noAutofit/>
          </a:bodyPr>
          <a:lstStyle>
            <a:lvl1pP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3DFD954-CB67-420F-B67D-647C7BE1EC1C}"/>
              </a:ext>
            </a:extLst>
          </p:cNvPr>
          <p:cNvSpPr>
            <a:spLocks noGrp="1"/>
          </p:cNvSpPr>
          <p:nvPr>
            <p:ph type="body" idx="1"/>
          </p:nvPr>
        </p:nvSpPr>
        <p:spPr>
          <a:xfrm>
            <a:off x="1259114" y="4241121"/>
            <a:ext cx="7735207" cy="1092880"/>
          </a:xfrm>
        </p:spPr>
        <p:txBody>
          <a:bodyPr>
            <a:noAutofit/>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Tree>
    <p:extLst>
      <p:ext uri="{BB962C8B-B14F-4D97-AF65-F5344CB8AC3E}">
        <p14:creationId xmlns:p14="http://schemas.microsoft.com/office/powerpoint/2010/main" val="15764692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576937"/>
            <a:ext cx="4687042" cy="1103379"/>
          </a:xfrm>
        </p:spPr>
        <p:txBody>
          <a:bodyPr>
            <a:spAutoFit/>
          </a:bodyPr>
          <a:lstStyle>
            <a:lvl1pPr>
              <a:defRPr sz="3600" b="1" i="0">
                <a:latin typeface="Mont SemiBold" panose="00000800000000000000" pitchFamily="50" charset="0"/>
              </a:defRPr>
            </a:lvl1pPr>
          </a:lstStyle>
          <a:p>
            <a:r>
              <a:rPr lang="en-US"/>
              <a:t>Click to edit Master title</a:t>
            </a:r>
            <a:endParaRPr lang="sr-Latn-RS"/>
          </a:p>
        </p:txBody>
      </p:sp>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257999" y="2690581"/>
            <a:ext cx="6431670" cy="473206"/>
          </a:xfrm>
        </p:spPr>
        <p:txBody>
          <a:bodyPr>
            <a:spAutoFit/>
          </a:bodyPr>
          <a:lstStyle>
            <a:lvl1pPr marL="0" indent="0">
              <a:lnSpc>
                <a:spcPct val="150000"/>
              </a:lnSpc>
              <a:buNone/>
              <a:defRPr sz="18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5" name="Slide Number Placeholder 6">
            <a:extLst>
              <a:ext uri="{FF2B5EF4-FFF2-40B4-BE49-F238E27FC236}">
                <a16:creationId xmlns:a16="http://schemas.microsoft.com/office/drawing/2014/main" id="{59DBB4FA-D74E-1140-B2DC-BED8093D6618}"/>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22784716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F4DFDA-0D22-8F45-9541-D695F6059FA1}"/>
              </a:ext>
            </a:extLst>
          </p:cNvPr>
          <p:cNvSpPr>
            <a:spLocks noGrp="1"/>
          </p:cNvSpPr>
          <p:nvPr>
            <p:ph type="title"/>
          </p:nvPr>
        </p:nvSpPr>
        <p:spPr>
          <a:xfrm>
            <a:off x="1247032" y="1172668"/>
            <a:ext cx="5175539" cy="1608902"/>
          </a:xfrm>
        </p:spPr>
        <p:txBody>
          <a:bodyPr>
            <a:spAutoFit/>
          </a:bodyPr>
          <a:lstStyle>
            <a:lvl1pPr>
              <a:defRPr sz="5400"/>
            </a:lvl1pPr>
          </a:lstStyle>
          <a:p>
            <a:r>
              <a:rPr lang="en-US"/>
              <a:t>Click to edit Master title</a:t>
            </a:r>
            <a:endParaRPr lang="sr-Latn-RS"/>
          </a:p>
        </p:txBody>
      </p:sp>
      <p:pic>
        <p:nvPicPr>
          <p:cNvPr id="4" name="Picture 3">
            <a:extLst>
              <a:ext uri="{FF2B5EF4-FFF2-40B4-BE49-F238E27FC236}">
                <a16:creationId xmlns:a16="http://schemas.microsoft.com/office/drawing/2014/main" id="{A5380CF1-9F3F-5F43-9356-B3713FDE5382}"/>
              </a:ext>
            </a:extLst>
          </p:cNvPr>
          <p:cNvPicPr>
            <a:picLocks noChangeAspect="1"/>
          </p:cNvPicPr>
          <p:nvPr userDrawn="1"/>
        </p:nvPicPr>
        <p:blipFill>
          <a:blip r:embed="rId2"/>
          <a:stretch>
            <a:fillRect/>
          </a:stretch>
        </p:blipFill>
        <p:spPr>
          <a:xfrm>
            <a:off x="618920" y="3673475"/>
            <a:ext cx="11566075" cy="3184526"/>
          </a:xfrm>
          <a:prstGeom prst="rect">
            <a:avLst/>
          </a:prstGeom>
        </p:spPr>
      </p:pic>
      <p:sp>
        <p:nvSpPr>
          <p:cNvPr id="5" name="Slide Number Placeholder 6">
            <a:extLst>
              <a:ext uri="{FF2B5EF4-FFF2-40B4-BE49-F238E27FC236}">
                <a16:creationId xmlns:a16="http://schemas.microsoft.com/office/drawing/2014/main" id="{B0E3AD7C-681F-BF49-AD02-AD8955061D6C}"/>
              </a:ext>
            </a:extLst>
          </p:cNvPr>
          <p:cNvSpPr>
            <a:spLocks noGrp="1"/>
          </p:cNvSpPr>
          <p:nvPr>
            <p:ph type="sldNum" sz="quarter" idx="4"/>
          </p:nvPr>
        </p:nvSpPr>
        <p:spPr>
          <a:xfrm>
            <a:off x="65379" y="6331774"/>
            <a:ext cx="491834" cy="307777"/>
          </a:xfrm>
          <a:prstGeom prst="rect">
            <a:avLst/>
          </a:prstGeom>
        </p:spPr>
        <p:txBody>
          <a:bodyPr>
            <a:spAutoFit/>
          </a:bodyPr>
          <a:lstStyle>
            <a:lvl1pPr algn="ctr">
              <a:defRPr sz="1400" b="1" i="0">
                <a:solidFill>
                  <a:schemeClr val="bg1"/>
                </a:solidFill>
                <a:latin typeface="Mont" pitchFamily="2" charset="0"/>
              </a:defRPr>
            </a:lvl1pPr>
          </a:lstStyle>
          <a:p>
            <a:fld id="{EA428723-051B-FC41-A18E-C2CEA0820373}" type="slidenum">
              <a:rPr lang="sr-Latn-RS" smtClean="0"/>
              <a:pPr/>
              <a:t>‹#›</a:t>
            </a:fld>
            <a:endParaRPr lang="sr-Latn-RS"/>
          </a:p>
        </p:txBody>
      </p:sp>
      <p:pic>
        <p:nvPicPr>
          <p:cNvPr id="3" name="Picture 2">
            <a:extLst>
              <a:ext uri="{FF2B5EF4-FFF2-40B4-BE49-F238E27FC236}">
                <a16:creationId xmlns:a16="http://schemas.microsoft.com/office/drawing/2014/main" id="{E1819045-F322-4224-8C54-CB2EACCC4B55}"/>
              </a:ext>
            </a:extLst>
          </p:cNvPr>
          <p:cNvPicPr>
            <a:picLocks noChangeAspect="1"/>
          </p:cNvPicPr>
          <p:nvPr userDrawn="1"/>
        </p:nvPicPr>
        <p:blipFill>
          <a:blip r:embed="rId3"/>
          <a:stretch>
            <a:fillRect/>
          </a:stretch>
        </p:blipFill>
        <p:spPr>
          <a:xfrm>
            <a:off x="5355771" y="756557"/>
            <a:ext cx="7053943" cy="3967843"/>
          </a:xfrm>
          <a:prstGeom prst="rect">
            <a:avLst/>
          </a:prstGeom>
        </p:spPr>
      </p:pic>
    </p:spTree>
    <p:extLst>
      <p:ext uri="{BB962C8B-B14F-4D97-AF65-F5344CB8AC3E}">
        <p14:creationId xmlns:p14="http://schemas.microsoft.com/office/powerpoint/2010/main" val="8466067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F3F4F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824281"/>
            <a:ext cx="10220450" cy="604781"/>
          </a:xfrm>
        </p:spPr>
        <p:txBody>
          <a:bodyPr>
            <a:spAutoFit/>
          </a:bodyPr>
          <a:lstStyle>
            <a:lvl1pPr>
              <a:defRPr sz="3600" b="1" i="0">
                <a:latin typeface="Mont SemiBold" panose="00000800000000000000" pitchFamily="50" charset="0"/>
              </a:defRPr>
            </a:lvl1pPr>
          </a:lstStyle>
          <a:p>
            <a:r>
              <a:rPr lang="en-US"/>
              <a:t>Click to edit Master title</a:t>
            </a:r>
            <a:endParaRPr lang="sr-Latn-RS"/>
          </a:p>
        </p:txBody>
      </p:sp>
      <p:sp>
        <p:nvSpPr>
          <p:cNvPr id="3" name="Rounded Rectangle 2">
            <a:extLst>
              <a:ext uri="{FF2B5EF4-FFF2-40B4-BE49-F238E27FC236}">
                <a16:creationId xmlns:a16="http://schemas.microsoft.com/office/drawing/2014/main" id="{AA1A0062-5313-6446-A9BD-82EFBECB0496}"/>
              </a:ext>
            </a:extLst>
          </p:cNvPr>
          <p:cNvSpPr/>
          <p:nvPr userDrawn="1"/>
        </p:nvSpPr>
        <p:spPr>
          <a:xfrm>
            <a:off x="1264723" y="1877786"/>
            <a:ext cx="4914159" cy="4425043"/>
          </a:xfrm>
          <a:prstGeom prst="roundRect">
            <a:avLst>
              <a:gd name="adj" fmla="val 616"/>
            </a:avLst>
          </a:prstGeom>
          <a:solidFill>
            <a:schemeClr val="bg1"/>
          </a:solidFill>
          <a:ln>
            <a:noFill/>
          </a:ln>
          <a:effectLst>
            <a:outerShdw blurRad="215900" dir="6720000" sx="104000" sy="104000" algn="ctr" rotWithShape="0">
              <a:schemeClr val="tx1">
                <a:alpha val="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cxnSp>
        <p:nvCxnSpPr>
          <p:cNvPr id="8" name="Straight Connector 7">
            <a:extLst>
              <a:ext uri="{FF2B5EF4-FFF2-40B4-BE49-F238E27FC236}">
                <a16:creationId xmlns:a16="http://schemas.microsoft.com/office/drawing/2014/main" id="{3F67966F-43C0-184D-815B-498995951A1F}"/>
              </a:ext>
            </a:extLst>
          </p:cNvPr>
          <p:cNvCxnSpPr>
            <a:cxnSpLocks/>
          </p:cNvCxnSpPr>
          <p:nvPr userDrawn="1"/>
        </p:nvCxnSpPr>
        <p:spPr>
          <a:xfrm>
            <a:off x="1639536" y="2727421"/>
            <a:ext cx="9475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3">
            <a:extLst>
              <a:ext uri="{FF2B5EF4-FFF2-40B4-BE49-F238E27FC236}">
                <a16:creationId xmlns:a16="http://schemas.microsoft.com/office/drawing/2014/main" id="{D41A7D24-20AC-324B-8928-C43539A2E5BE}"/>
              </a:ext>
            </a:extLst>
          </p:cNvPr>
          <p:cNvSpPr>
            <a:spLocks noGrp="1"/>
          </p:cNvSpPr>
          <p:nvPr>
            <p:ph type="body" sz="half" idx="2" hasCustomPrompt="1"/>
          </p:nvPr>
        </p:nvSpPr>
        <p:spPr>
          <a:xfrm>
            <a:off x="1526721" y="2991822"/>
            <a:ext cx="4413363" cy="430887"/>
          </a:xfrm>
        </p:spPr>
        <p:txBody>
          <a:bodyPr>
            <a:spAutoFit/>
          </a:bodyPr>
          <a:lstStyle>
            <a:lvl1pPr marL="0" indent="0">
              <a:lnSpc>
                <a:spcPct val="150000"/>
              </a:lnSpc>
              <a:buNone/>
              <a:defRPr sz="16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2" name="Rounded Rectangle 11">
            <a:extLst>
              <a:ext uri="{FF2B5EF4-FFF2-40B4-BE49-F238E27FC236}">
                <a16:creationId xmlns:a16="http://schemas.microsoft.com/office/drawing/2014/main" id="{06A7EB21-6799-2A42-94EC-8C73EEF99059}"/>
              </a:ext>
            </a:extLst>
          </p:cNvPr>
          <p:cNvSpPr/>
          <p:nvPr userDrawn="1"/>
        </p:nvSpPr>
        <p:spPr>
          <a:xfrm>
            <a:off x="6571014" y="1877786"/>
            <a:ext cx="4914159" cy="4425043"/>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cxnSp>
        <p:nvCxnSpPr>
          <p:cNvPr id="13" name="Straight Connector 12">
            <a:extLst>
              <a:ext uri="{FF2B5EF4-FFF2-40B4-BE49-F238E27FC236}">
                <a16:creationId xmlns:a16="http://schemas.microsoft.com/office/drawing/2014/main" id="{1F8D02A8-1C48-5543-9831-19BF94C626D0}"/>
              </a:ext>
            </a:extLst>
          </p:cNvPr>
          <p:cNvCxnSpPr>
            <a:cxnSpLocks/>
          </p:cNvCxnSpPr>
          <p:nvPr userDrawn="1"/>
        </p:nvCxnSpPr>
        <p:spPr>
          <a:xfrm>
            <a:off x="6945827" y="2727421"/>
            <a:ext cx="104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 Placeholder 3">
            <a:extLst>
              <a:ext uri="{FF2B5EF4-FFF2-40B4-BE49-F238E27FC236}">
                <a16:creationId xmlns:a16="http://schemas.microsoft.com/office/drawing/2014/main" id="{EF4F6DDB-C388-C94B-A0F5-CFEE78911079}"/>
              </a:ext>
            </a:extLst>
          </p:cNvPr>
          <p:cNvSpPr>
            <a:spLocks noGrp="1"/>
          </p:cNvSpPr>
          <p:nvPr>
            <p:ph type="body" sz="half" idx="10" hasCustomPrompt="1"/>
          </p:nvPr>
        </p:nvSpPr>
        <p:spPr>
          <a:xfrm>
            <a:off x="6833012" y="2991822"/>
            <a:ext cx="4413363" cy="430887"/>
          </a:xfrm>
        </p:spPr>
        <p:txBody>
          <a:bodyPr>
            <a:spAutoFit/>
          </a:bodyPr>
          <a:lstStyle>
            <a:lvl1pPr marL="0" indent="0">
              <a:lnSpc>
                <a:spcPct val="150000"/>
              </a:lnSpc>
              <a:buNone/>
              <a:defRPr sz="16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7" name="Text Placeholder 3">
            <a:extLst>
              <a:ext uri="{FF2B5EF4-FFF2-40B4-BE49-F238E27FC236}">
                <a16:creationId xmlns:a16="http://schemas.microsoft.com/office/drawing/2014/main" id="{FCE259DA-1887-3343-8A3E-CAAE971667E2}"/>
              </a:ext>
            </a:extLst>
          </p:cNvPr>
          <p:cNvSpPr>
            <a:spLocks noGrp="1"/>
          </p:cNvSpPr>
          <p:nvPr>
            <p:ph type="body" sz="half" idx="11" hasCustomPrompt="1"/>
          </p:nvPr>
        </p:nvSpPr>
        <p:spPr>
          <a:xfrm>
            <a:off x="1516463" y="2278878"/>
            <a:ext cx="4423621" cy="377026"/>
          </a:xfrm>
        </p:spPr>
        <p:txBody>
          <a:bodyPr>
            <a:spAutoFit/>
          </a:bodyPr>
          <a:lstStyle>
            <a:lvl1pPr marL="0" indent="0">
              <a:buNone/>
              <a:defRPr sz="20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8" name="Text Placeholder 3">
            <a:extLst>
              <a:ext uri="{FF2B5EF4-FFF2-40B4-BE49-F238E27FC236}">
                <a16:creationId xmlns:a16="http://schemas.microsoft.com/office/drawing/2014/main" id="{AA0CFE06-6110-1548-AB9C-E8AECA53590D}"/>
              </a:ext>
            </a:extLst>
          </p:cNvPr>
          <p:cNvSpPr>
            <a:spLocks noGrp="1"/>
          </p:cNvSpPr>
          <p:nvPr>
            <p:ph type="body" sz="half" idx="12" hasCustomPrompt="1"/>
          </p:nvPr>
        </p:nvSpPr>
        <p:spPr>
          <a:xfrm>
            <a:off x="6833012" y="2278877"/>
            <a:ext cx="4413364" cy="377026"/>
          </a:xfrm>
        </p:spPr>
        <p:txBody>
          <a:bodyPr>
            <a:spAutoFit/>
          </a:bodyPr>
          <a:lstStyle>
            <a:lvl1pPr marL="0" indent="0">
              <a:buNone/>
              <a:defRPr sz="20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1" name="Slide Number Placeholder 6">
            <a:extLst>
              <a:ext uri="{FF2B5EF4-FFF2-40B4-BE49-F238E27FC236}">
                <a16:creationId xmlns:a16="http://schemas.microsoft.com/office/drawing/2014/main" id="{DCD4D5A7-E154-5742-B2FC-B241784371C3}"/>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Bold"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2377558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94556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F4DFDA-0D22-8F45-9541-D695F6059FA1}"/>
              </a:ext>
            </a:extLst>
          </p:cNvPr>
          <p:cNvSpPr>
            <a:spLocks noGrp="1"/>
          </p:cNvSpPr>
          <p:nvPr>
            <p:ph type="title"/>
          </p:nvPr>
        </p:nvSpPr>
        <p:spPr>
          <a:xfrm>
            <a:off x="1249136" y="2624549"/>
            <a:ext cx="6106406" cy="1608902"/>
          </a:xfrm>
        </p:spPr>
        <p:txBody>
          <a:bodyPr>
            <a:spAutoFit/>
          </a:bodyPr>
          <a:lstStyle>
            <a:lvl1pPr>
              <a:defRPr sz="5400"/>
            </a:lvl1pPr>
          </a:lstStyle>
          <a:p>
            <a:r>
              <a:rPr lang="en-US"/>
              <a:t>Click to edit Master title</a:t>
            </a:r>
            <a:endParaRPr lang="sr-Latn-RS"/>
          </a:p>
        </p:txBody>
      </p:sp>
      <p:sp>
        <p:nvSpPr>
          <p:cNvPr id="4" name="Slide Number Placeholder 6">
            <a:extLst>
              <a:ext uri="{FF2B5EF4-FFF2-40B4-BE49-F238E27FC236}">
                <a16:creationId xmlns:a16="http://schemas.microsoft.com/office/drawing/2014/main" id="{96247489-827E-8C4F-AD1D-F631E1E1905E}"/>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39504865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F4DFDA-0D22-8F45-9541-D695F6059FA1}"/>
              </a:ext>
            </a:extLst>
          </p:cNvPr>
          <p:cNvSpPr>
            <a:spLocks noGrp="1"/>
          </p:cNvSpPr>
          <p:nvPr>
            <p:ph type="title"/>
          </p:nvPr>
        </p:nvSpPr>
        <p:spPr>
          <a:xfrm>
            <a:off x="1247032" y="1172668"/>
            <a:ext cx="5175539" cy="1608902"/>
          </a:xfrm>
        </p:spPr>
        <p:txBody>
          <a:bodyPr>
            <a:spAutoFit/>
          </a:bodyPr>
          <a:lstStyle>
            <a:lvl1pPr>
              <a:defRPr sz="5400"/>
            </a:lvl1pPr>
          </a:lstStyle>
          <a:p>
            <a:r>
              <a:rPr lang="en-US"/>
              <a:t>Click to edit Master title</a:t>
            </a:r>
            <a:endParaRPr lang="sr-Latn-RS"/>
          </a:p>
        </p:txBody>
      </p:sp>
      <p:pic>
        <p:nvPicPr>
          <p:cNvPr id="4" name="Picture 3">
            <a:extLst>
              <a:ext uri="{FF2B5EF4-FFF2-40B4-BE49-F238E27FC236}">
                <a16:creationId xmlns:a16="http://schemas.microsoft.com/office/drawing/2014/main" id="{A5380CF1-9F3F-5F43-9356-B3713FDE5382}"/>
              </a:ext>
            </a:extLst>
          </p:cNvPr>
          <p:cNvPicPr>
            <a:picLocks noChangeAspect="1"/>
          </p:cNvPicPr>
          <p:nvPr userDrawn="1"/>
        </p:nvPicPr>
        <p:blipFill>
          <a:blip r:embed="rId2"/>
          <a:stretch>
            <a:fillRect/>
          </a:stretch>
        </p:blipFill>
        <p:spPr>
          <a:xfrm>
            <a:off x="618920" y="3673475"/>
            <a:ext cx="11566075" cy="3184526"/>
          </a:xfrm>
          <a:prstGeom prst="rect">
            <a:avLst/>
          </a:prstGeom>
        </p:spPr>
      </p:pic>
      <p:sp>
        <p:nvSpPr>
          <p:cNvPr id="5" name="Slide Number Placeholder 6">
            <a:extLst>
              <a:ext uri="{FF2B5EF4-FFF2-40B4-BE49-F238E27FC236}">
                <a16:creationId xmlns:a16="http://schemas.microsoft.com/office/drawing/2014/main" id="{B0E3AD7C-681F-BF49-AD02-AD8955061D6C}"/>
              </a:ext>
            </a:extLst>
          </p:cNvPr>
          <p:cNvSpPr>
            <a:spLocks noGrp="1"/>
          </p:cNvSpPr>
          <p:nvPr>
            <p:ph type="sldNum" sz="quarter" idx="4"/>
          </p:nvPr>
        </p:nvSpPr>
        <p:spPr>
          <a:xfrm>
            <a:off x="65379" y="6331774"/>
            <a:ext cx="491834" cy="307777"/>
          </a:xfrm>
          <a:prstGeom prst="rect">
            <a:avLst/>
          </a:prstGeom>
        </p:spPr>
        <p:txBody>
          <a:bodyPr>
            <a:spAutoFit/>
          </a:bodyPr>
          <a:lstStyle>
            <a:lvl1pPr algn="ctr">
              <a:defRPr sz="1400" b="1" i="0">
                <a:solidFill>
                  <a:schemeClr val="bg1"/>
                </a:solidFill>
                <a:latin typeface="Mont" pitchFamily="2" charset="0"/>
              </a:defRPr>
            </a:lvl1pPr>
          </a:lstStyle>
          <a:p>
            <a:fld id="{EA428723-051B-FC41-A18E-C2CEA0820373}" type="slidenum">
              <a:rPr lang="sr-Latn-RS" smtClean="0"/>
              <a:pPr/>
              <a:t>‹#›</a:t>
            </a:fld>
            <a:endParaRPr lang="sr-Latn-RS"/>
          </a:p>
        </p:txBody>
      </p:sp>
      <p:pic>
        <p:nvPicPr>
          <p:cNvPr id="3" name="Picture 2">
            <a:extLst>
              <a:ext uri="{FF2B5EF4-FFF2-40B4-BE49-F238E27FC236}">
                <a16:creationId xmlns:a16="http://schemas.microsoft.com/office/drawing/2014/main" id="{E1819045-F322-4224-8C54-CB2EACCC4B55}"/>
              </a:ext>
            </a:extLst>
          </p:cNvPr>
          <p:cNvPicPr>
            <a:picLocks noChangeAspect="1"/>
          </p:cNvPicPr>
          <p:nvPr userDrawn="1"/>
        </p:nvPicPr>
        <p:blipFill>
          <a:blip r:embed="rId3"/>
          <a:stretch>
            <a:fillRect/>
          </a:stretch>
        </p:blipFill>
        <p:spPr>
          <a:xfrm>
            <a:off x="5355771" y="756557"/>
            <a:ext cx="7053943" cy="3967843"/>
          </a:xfrm>
          <a:prstGeom prst="rect">
            <a:avLst/>
          </a:prstGeom>
        </p:spPr>
      </p:pic>
    </p:spTree>
    <p:extLst>
      <p:ext uri="{BB962C8B-B14F-4D97-AF65-F5344CB8AC3E}">
        <p14:creationId xmlns:p14="http://schemas.microsoft.com/office/powerpoint/2010/main" val="20319482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576937"/>
            <a:ext cx="4687042" cy="1103379"/>
          </a:xfrm>
        </p:spPr>
        <p:txBody>
          <a:bodyPr>
            <a:spAutoFit/>
          </a:bodyPr>
          <a:lstStyle>
            <a:lvl1pPr>
              <a:defRPr sz="3600" b="1" i="0">
                <a:latin typeface="Mont SemiBold" panose="00000800000000000000" pitchFamily="50" charset="0"/>
              </a:defRPr>
            </a:lvl1pPr>
          </a:lstStyle>
          <a:p>
            <a:r>
              <a:rPr lang="en-US"/>
              <a:t>Click to edit Master title</a:t>
            </a:r>
            <a:endParaRPr lang="sr-Latn-RS"/>
          </a:p>
        </p:txBody>
      </p:sp>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257999" y="2690581"/>
            <a:ext cx="6431670" cy="473206"/>
          </a:xfrm>
        </p:spPr>
        <p:txBody>
          <a:bodyPr>
            <a:spAutoFit/>
          </a:bodyPr>
          <a:lstStyle>
            <a:lvl1pPr marL="0" indent="0">
              <a:lnSpc>
                <a:spcPct val="150000"/>
              </a:lnSpc>
              <a:buNone/>
              <a:defRPr sz="18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5" name="Slide Number Placeholder 6">
            <a:extLst>
              <a:ext uri="{FF2B5EF4-FFF2-40B4-BE49-F238E27FC236}">
                <a16:creationId xmlns:a16="http://schemas.microsoft.com/office/drawing/2014/main" id="{59DBB4FA-D74E-1140-B2DC-BED8093D6618}"/>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1309556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576937"/>
            <a:ext cx="4687042" cy="1103379"/>
          </a:xfrm>
        </p:spPr>
        <p:txBody>
          <a:bodyPr>
            <a:spAutoFit/>
          </a:bodyPr>
          <a:lstStyle>
            <a:lvl1pPr>
              <a:defRPr sz="3600" b="1" i="0">
                <a:latin typeface="Mont SemiBold" panose="00000800000000000000" pitchFamily="50" charset="0"/>
              </a:defRPr>
            </a:lvl1pPr>
          </a:lstStyle>
          <a:p>
            <a:r>
              <a:rPr lang="en-US"/>
              <a:t>Click to edit Master title</a:t>
            </a:r>
            <a:endParaRPr lang="sr-Latn-RS"/>
          </a:p>
        </p:txBody>
      </p:sp>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258000" y="2690581"/>
            <a:ext cx="4785613" cy="473206"/>
          </a:xfrm>
        </p:spPr>
        <p:txBody>
          <a:bodyPr>
            <a:spAutoFit/>
          </a:bodyPr>
          <a:lstStyle>
            <a:lvl1pPr marL="0" indent="0">
              <a:lnSpc>
                <a:spcPct val="150000"/>
              </a:lnSpc>
              <a:buNone/>
              <a:defRPr sz="18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6" name="Text Placeholder 3">
            <a:extLst>
              <a:ext uri="{FF2B5EF4-FFF2-40B4-BE49-F238E27FC236}">
                <a16:creationId xmlns:a16="http://schemas.microsoft.com/office/drawing/2014/main" id="{F5E41DA3-02DC-8B49-A5A0-87DB7CD799E3}"/>
              </a:ext>
            </a:extLst>
          </p:cNvPr>
          <p:cNvSpPr>
            <a:spLocks noGrp="1"/>
          </p:cNvSpPr>
          <p:nvPr>
            <p:ph type="body" sz="half" idx="10" hasCustomPrompt="1"/>
          </p:nvPr>
        </p:nvSpPr>
        <p:spPr>
          <a:xfrm>
            <a:off x="6596762" y="2690581"/>
            <a:ext cx="4785613" cy="473206"/>
          </a:xfrm>
        </p:spPr>
        <p:txBody>
          <a:bodyPr>
            <a:spAutoFit/>
          </a:bodyPr>
          <a:lstStyle>
            <a:lvl1pPr marL="0" indent="0">
              <a:lnSpc>
                <a:spcPct val="150000"/>
              </a:lnSpc>
              <a:buNone/>
              <a:defRPr sz="18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8" name="Slide Number Placeholder 6">
            <a:extLst>
              <a:ext uri="{FF2B5EF4-FFF2-40B4-BE49-F238E27FC236}">
                <a16:creationId xmlns:a16="http://schemas.microsoft.com/office/drawing/2014/main" id="{05AD5B22-1E8F-DD46-8078-B4CB0A72A7D3}"/>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956977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F3F4F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824281"/>
            <a:ext cx="6377048" cy="604781"/>
          </a:xfrm>
        </p:spPr>
        <p:txBody>
          <a:bodyPr>
            <a:spAutoFit/>
          </a:bodyPr>
          <a:lstStyle>
            <a:lvl1pPr>
              <a:defRPr sz="3600" b="1" i="0">
                <a:latin typeface="Mont SemiBold" panose="00000800000000000000" pitchFamily="50" charset="0"/>
              </a:defRPr>
            </a:lvl1pPr>
          </a:lstStyle>
          <a:p>
            <a:r>
              <a:rPr lang="en-US"/>
              <a:t>Click to edit Master title</a:t>
            </a:r>
            <a:endParaRPr lang="sr-Latn-RS"/>
          </a:p>
        </p:txBody>
      </p:sp>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264724" y="2816679"/>
            <a:ext cx="4687042" cy="3746410"/>
          </a:xfrm>
        </p:spPr>
        <p:txBody>
          <a:bodyPr>
            <a:spAutoFit/>
          </a:bodyPr>
          <a:lstStyle>
            <a:lvl1pPr marL="285750" indent="-285750">
              <a:buClr>
                <a:srgbClr val="CA3B66"/>
              </a:buClr>
              <a:buSzPct val="130000"/>
              <a:buFont typeface="Arial" panose="020B0604020202020204" pitchFamily="34" charset="0"/>
              <a:buChar char="•"/>
              <a:defRPr sz="18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your bullets.</a:t>
            </a:r>
          </a:p>
          <a:p>
            <a:pPr lvl="0"/>
            <a:r>
              <a:rPr lang="en-US"/>
              <a:t>Edit your bullets.</a:t>
            </a:r>
          </a:p>
          <a:p>
            <a:pPr lvl="0"/>
            <a:r>
              <a:rPr lang="en-US"/>
              <a:t>Edit your bullets.</a:t>
            </a:r>
          </a:p>
          <a:p>
            <a:pPr lvl="0"/>
            <a:r>
              <a:rPr lang="en-US"/>
              <a:t>Edit your bullets.</a:t>
            </a:r>
          </a:p>
          <a:p>
            <a:pPr lvl="0"/>
            <a:r>
              <a:rPr lang="en-US"/>
              <a:t>Edit your bullets.</a:t>
            </a:r>
          </a:p>
          <a:p>
            <a:pPr lvl="0"/>
            <a:r>
              <a:rPr lang="en-US"/>
              <a:t>Edit your bullets.</a:t>
            </a:r>
          </a:p>
          <a:p>
            <a:pPr lvl="0"/>
            <a:r>
              <a:rPr lang="en-US"/>
              <a:t>Edit your bullets.</a:t>
            </a:r>
          </a:p>
          <a:p>
            <a:pPr lvl="0"/>
            <a:r>
              <a:rPr lang="en-US"/>
              <a:t>Edit your bullets.</a:t>
            </a:r>
          </a:p>
          <a:p>
            <a:pPr lvl="0"/>
            <a:endParaRPr lang="en-US"/>
          </a:p>
          <a:p>
            <a:pPr lvl="0"/>
            <a:endParaRPr lang="en-US"/>
          </a:p>
        </p:txBody>
      </p:sp>
      <p:cxnSp>
        <p:nvCxnSpPr>
          <p:cNvPr id="16" name="Straight Connector 15">
            <a:extLst>
              <a:ext uri="{FF2B5EF4-FFF2-40B4-BE49-F238E27FC236}">
                <a16:creationId xmlns:a16="http://schemas.microsoft.com/office/drawing/2014/main" id="{3EF8C6B2-8372-2942-9A56-059F26F398D6}"/>
              </a:ext>
            </a:extLst>
          </p:cNvPr>
          <p:cNvCxnSpPr>
            <a:cxnSpLocks/>
          </p:cNvCxnSpPr>
          <p:nvPr userDrawn="1"/>
        </p:nvCxnSpPr>
        <p:spPr>
          <a:xfrm>
            <a:off x="1342945" y="2280527"/>
            <a:ext cx="174315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6588579" y="1681843"/>
            <a:ext cx="4996542" cy="4400550"/>
          </a:xfrm>
        </p:spPr>
        <p:txBody>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264723" y="1626088"/>
            <a:ext cx="4858485" cy="377026"/>
          </a:xfrm>
        </p:spPr>
        <p:txBody>
          <a:bodyPr>
            <a:spAutoFit/>
          </a:bodyPr>
          <a:lstStyle>
            <a:lvl1pPr marL="0" indent="0">
              <a:buNone/>
              <a:defRPr sz="20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7" name="Slide Number Placeholder 6">
            <a:extLst>
              <a:ext uri="{FF2B5EF4-FFF2-40B4-BE49-F238E27FC236}">
                <a16:creationId xmlns:a16="http://schemas.microsoft.com/office/drawing/2014/main" id="{0EBC94C1-8892-7740-98D9-DF40EF7455F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27857528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9_Title and Content">
    <p:bg>
      <p:bgPr>
        <a:solidFill>
          <a:srgbClr val="F3F4F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824281"/>
            <a:ext cx="10320398" cy="604781"/>
          </a:xfrm>
        </p:spPr>
        <p:txBody>
          <a:bodyPr wrap="square">
            <a:spAutoFit/>
          </a:bodyPr>
          <a:lstStyle>
            <a:lvl1pPr algn="ctr">
              <a:defRPr sz="3600" b="1" i="0">
                <a:latin typeface="Mont SemiBold" panose="00000800000000000000" pitchFamily="50" charset="0"/>
              </a:defRPr>
            </a:lvl1pPr>
          </a:lstStyle>
          <a:p>
            <a:r>
              <a:rPr lang="en-US"/>
              <a:t>Click to edit Master title</a:t>
            </a:r>
            <a:endParaRPr lang="sr-Latn-RS"/>
          </a:p>
        </p:txBody>
      </p:sp>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1264723" y="2200139"/>
            <a:ext cx="10320398" cy="3882253"/>
          </a:xfrm>
        </p:spPr>
        <p:txBody>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264723" y="1626088"/>
            <a:ext cx="10320398" cy="377026"/>
          </a:xfrm>
        </p:spPr>
        <p:txBody>
          <a:bodyPr wrap="square">
            <a:spAutoFit/>
          </a:bodyPr>
          <a:lstStyle>
            <a:lvl1pPr marL="0" indent="0" algn="ctr">
              <a:buNone/>
              <a:defRPr sz="20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7" name="Slide Number Placeholder 6">
            <a:extLst>
              <a:ext uri="{FF2B5EF4-FFF2-40B4-BE49-F238E27FC236}">
                <a16:creationId xmlns:a16="http://schemas.microsoft.com/office/drawing/2014/main" id="{0EBC94C1-8892-7740-98D9-DF40EF7455F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77172957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F3F4F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824281"/>
            <a:ext cx="10220450" cy="604781"/>
          </a:xfrm>
        </p:spPr>
        <p:txBody>
          <a:bodyPr>
            <a:spAutoFit/>
          </a:bodyPr>
          <a:lstStyle>
            <a:lvl1pPr>
              <a:defRPr sz="3600" b="1" i="0">
                <a:latin typeface="Mont SemiBold" panose="00000800000000000000" pitchFamily="50" charset="0"/>
              </a:defRPr>
            </a:lvl1pPr>
          </a:lstStyle>
          <a:p>
            <a:r>
              <a:rPr lang="en-US"/>
              <a:t>Click to edit Master title</a:t>
            </a:r>
            <a:endParaRPr lang="sr-Latn-RS"/>
          </a:p>
        </p:txBody>
      </p:sp>
      <p:sp>
        <p:nvSpPr>
          <p:cNvPr id="3" name="Rounded Rectangle 2">
            <a:extLst>
              <a:ext uri="{FF2B5EF4-FFF2-40B4-BE49-F238E27FC236}">
                <a16:creationId xmlns:a16="http://schemas.microsoft.com/office/drawing/2014/main" id="{AA1A0062-5313-6446-A9BD-82EFBECB0496}"/>
              </a:ext>
            </a:extLst>
          </p:cNvPr>
          <p:cNvSpPr/>
          <p:nvPr userDrawn="1"/>
        </p:nvSpPr>
        <p:spPr>
          <a:xfrm>
            <a:off x="1264723" y="1877786"/>
            <a:ext cx="4914159" cy="4425043"/>
          </a:xfrm>
          <a:prstGeom prst="roundRect">
            <a:avLst>
              <a:gd name="adj" fmla="val 616"/>
            </a:avLst>
          </a:prstGeom>
          <a:solidFill>
            <a:schemeClr val="bg1"/>
          </a:solidFill>
          <a:ln>
            <a:noFill/>
          </a:ln>
          <a:effectLst>
            <a:outerShdw blurRad="215900" dir="6720000" sx="104000" sy="104000" algn="ctr" rotWithShape="0">
              <a:schemeClr val="tx1">
                <a:alpha val="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cxnSp>
        <p:nvCxnSpPr>
          <p:cNvPr id="8" name="Straight Connector 7">
            <a:extLst>
              <a:ext uri="{FF2B5EF4-FFF2-40B4-BE49-F238E27FC236}">
                <a16:creationId xmlns:a16="http://schemas.microsoft.com/office/drawing/2014/main" id="{3F67966F-43C0-184D-815B-498995951A1F}"/>
              </a:ext>
            </a:extLst>
          </p:cNvPr>
          <p:cNvCxnSpPr>
            <a:cxnSpLocks/>
          </p:cNvCxnSpPr>
          <p:nvPr userDrawn="1"/>
        </p:nvCxnSpPr>
        <p:spPr>
          <a:xfrm>
            <a:off x="1639536" y="2727421"/>
            <a:ext cx="9475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3">
            <a:extLst>
              <a:ext uri="{FF2B5EF4-FFF2-40B4-BE49-F238E27FC236}">
                <a16:creationId xmlns:a16="http://schemas.microsoft.com/office/drawing/2014/main" id="{D41A7D24-20AC-324B-8928-C43539A2E5BE}"/>
              </a:ext>
            </a:extLst>
          </p:cNvPr>
          <p:cNvSpPr>
            <a:spLocks noGrp="1"/>
          </p:cNvSpPr>
          <p:nvPr>
            <p:ph type="body" sz="half" idx="2" hasCustomPrompt="1"/>
          </p:nvPr>
        </p:nvSpPr>
        <p:spPr>
          <a:xfrm>
            <a:off x="1526721" y="2991822"/>
            <a:ext cx="4413363" cy="430887"/>
          </a:xfrm>
        </p:spPr>
        <p:txBody>
          <a:bodyPr>
            <a:spAutoFit/>
          </a:bodyPr>
          <a:lstStyle>
            <a:lvl1pPr marL="0" indent="0">
              <a:lnSpc>
                <a:spcPct val="150000"/>
              </a:lnSpc>
              <a:buNone/>
              <a:defRPr sz="16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2" name="Rounded Rectangle 11">
            <a:extLst>
              <a:ext uri="{FF2B5EF4-FFF2-40B4-BE49-F238E27FC236}">
                <a16:creationId xmlns:a16="http://schemas.microsoft.com/office/drawing/2014/main" id="{06A7EB21-6799-2A42-94EC-8C73EEF99059}"/>
              </a:ext>
            </a:extLst>
          </p:cNvPr>
          <p:cNvSpPr/>
          <p:nvPr userDrawn="1"/>
        </p:nvSpPr>
        <p:spPr>
          <a:xfrm>
            <a:off x="6571014" y="1877786"/>
            <a:ext cx="4914159" cy="4425043"/>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cxnSp>
        <p:nvCxnSpPr>
          <p:cNvPr id="13" name="Straight Connector 12">
            <a:extLst>
              <a:ext uri="{FF2B5EF4-FFF2-40B4-BE49-F238E27FC236}">
                <a16:creationId xmlns:a16="http://schemas.microsoft.com/office/drawing/2014/main" id="{1F8D02A8-1C48-5543-9831-19BF94C626D0}"/>
              </a:ext>
            </a:extLst>
          </p:cNvPr>
          <p:cNvCxnSpPr>
            <a:cxnSpLocks/>
          </p:cNvCxnSpPr>
          <p:nvPr userDrawn="1"/>
        </p:nvCxnSpPr>
        <p:spPr>
          <a:xfrm>
            <a:off x="6945827" y="2727421"/>
            <a:ext cx="104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 Placeholder 3">
            <a:extLst>
              <a:ext uri="{FF2B5EF4-FFF2-40B4-BE49-F238E27FC236}">
                <a16:creationId xmlns:a16="http://schemas.microsoft.com/office/drawing/2014/main" id="{EF4F6DDB-C388-C94B-A0F5-CFEE78911079}"/>
              </a:ext>
            </a:extLst>
          </p:cNvPr>
          <p:cNvSpPr>
            <a:spLocks noGrp="1"/>
          </p:cNvSpPr>
          <p:nvPr>
            <p:ph type="body" sz="half" idx="10" hasCustomPrompt="1"/>
          </p:nvPr>
        </p:nvSpPr>
        <p:spPr>
          <a:xfrm>
            <a:off x="6833012" y="2991822"/>
            <a:ext cx="4413363" cy="430887"/>
          </a:xfrm>
        </p:spPr>
        <p:txBody>
          <a:bodyPr>
            <a:spAutoFit/>
          </a:bodyPr>
          <a:lstStyle>
            <a:lvl1pPr marL="0" indent="0">
              <a:lnSpc>
                <a:spcPct val="150000"/>
              </a:lnSpc>
              <a:buNone/>
              <a:defRPr sz="16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7" name="Text Placeholder 3">
            <a:extLst>
              <a:ext uri="{FF2B5EF4-FFF2-40B4-BE49-F238E27FC236}">
                <a16:creationId xmlns:a16="http://schemas.microsoft.com/office/drawing/2014/main" id="{FCE259DA-1887-3343-8A3E-CAAE971667E2}"/>
              </a:ext>
            </a:extLst>
          </p:cNvPr>
          <p:cNvSpPr>
            <a:spLocks noGrp="1"/>
          </p:cNvSpPr>
          <p:nvPr>
            <p:ph type="body" sz="half" idx="11" hasCustomPrompt="1"/>
          </p:nvPr>
        </p:nvSpPr>
        <p:spPr>
          <a:xfrm>
            <a:off x="1516463" y="2278878"/>
            <a:ext cx="4423621" cy="377026"/>
          </a:xfrm>
        </p:spPr>
        <p:txBody>
          <a:bodyPr>
            <a:spAutoFit/>
          </a:bodyPr>
          <a:lstStyle>
            <a:lvl1pPr marL="0" indent="0">
              <a:buNone/>
              <a:defRPr sz="20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8" name="Text Placeholder 3">
            <a:extLst>
              <a:ext uri="{FF2B5EF4-FFF2-40B4-BE49-F238E27FC236}">
                <a16:creationId xmlns:a16="http://schemas.microsoft.com/office/drawing/2014/main" id="{AA0CFE06-6110-1548-AB9C-E8AECA53590D}"/>
              </a:ext>
            </a:extLst>
          </p:cNvPr>
          <p:cNvSpPr>
            <a:spLocks noGrp="1"/>
          </p:cNvSpPr>
          <p:nvPr>
            <p:ph type="body" sz="half" idx="12" hasCustomPrompt="1"/>
          </p:nvPr>
        </p:nvSpPr>
        <p:spPr>
          <a:xfrm>
            <a:off x="6833012" y="2278877"/>
            <a:ext cx="4413364" cy="377026"/>
          </a:xfrm>
        </p:spPr>
        <p:txBody>
          <a:bodyPr>
            <a:spAutoFit/>
          </a:bodyPr>
          <a:lstStyle>
            <a:lvl1pPr marL="0" indent="0">
              <a:buNone/>
              <a:defRPr sz="20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1" name="Slide Number Placeholder 6">
            <a:extLst>
              <a:ext uri="{FF2B5EF4-FFF2-40B4-BE49-F238E27FC236}">
                <a16:creationId xmlns:a16="http://schemas.microsoft.com/office/drawing/2014/main" id="{DCD4D5A7-E154-5742-B2FC-B241784371C3}"/>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41561401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F3F4F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767443"/>
            <a:ext cx="6377048" cy="718457"/>
          </a:xfrm>
        </p:spPr>
        <p:txBody>
          <a:bodyPr>
            <a:noAutofit/>
          </a:bodyPr>
          <a:lstStyle>
            <a:lvl1pPr>
              <a:defRPr sz="3600" b="1" i="0">
                <a:latin typeface="Mont SemiBold" panose="00000800000000000000" pitchFamily="50" charset="0"/>
              </a:defRPr>
            </a:lvl1pPr>
          </a:lstStyle>
          <a:p>
            <a:r>
              <a:rPr lang="en-US"/>
              <a:t>Click to edit Master title</a:t>
            </a:r>
            <a:endParaRPr lang="sr-Latn-RS"/>
          </a:p>
        </p:txBody>
      </p:sp>
      <p:sp>
        <p:nvSpPr>
          <p:cNvPr id="28" name="Rounded Rectangle 27">
            <a:extLst>
              <a:ext uri="{FF2B5EF4-FFF2-40B4-BE49-F238E27FC236}">
                <a16:creationId xmlns:a16="http://schemas.microsoft.com/office/drawing/2014/main" id="{40D3B4FC-8A05-3D4D-8E1A-C45A73FC703A}"/>
              </a:ext>
            </a:extLst>
          </p:cNvPr>
          <p:cNvSpPr/>
          <p:nvPr userDrawn="1"/>
        </p:nvSpPr>
        <p:spPr>
          <a:xfrm>
            <a:off x="1264723"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0" name="Text Placeholder 3">
            <a:extLst>
              <a:ext uri="{FF2B5EF4-FFF2-40B4-BE49-F238E27FC236}">
                <a16:creationId xmlns:a16="http://schemas.microsoft.com/office/drawing/2014/main" id="{BFFB7024-8B3C-6D49-AD38-154D32FD42ED}"/>
              </a:ext>
            </a:extLst>
          </p:cNvPr>
          <p:cNvSpPr>
            <a:spLocks noGrp="1"/>
          </p:cNvSpPr>
          <p:nvPr>
            <p:ph type="body" sz="half" idx="10" hasCustomPrompt="1"/>
          </p:nvPr>
        </p:nvSpPr>
        <p:spPr>
          <a:xfrm>
            <a:off x="1655064" y="4131125"/>
            <a:ext cx="2423160" cy="409728"/>
          </a:xfrm>
        </p:spPr>
        <p:txBody>
          <a:bodyPr>
            <a:spAutoFit/>
          </a:bodyPr>
          <a:lstStyle>
            <a:lvl1pPr marL="0" indent="0" algn="ctr">
              <a:lnSpc>
                <a:spcPct val="150000"/>
              </a:lnSpc>
              <a:buNone/>
              <a:defRPr sz="15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1" name="Oval 30">
            <a:extLst>
              <a:ext uri="{FF2B5EF4-FFF2-40B4-BE49-F238E27FC236}">
                <a16:creationId xmlns:a16="http://schemas.microsoft.com/office/drawing/2014/main" id="{D7D183E4-5560-0F4D-BD2B-DB736A85B5CD}"/>
              </a:ext>
            </a:extLst>
          </p:cNvPr>
          <p:cNvSpPr/>
          <p:nvPr userDrawn="1"/>
        </p:nvSpPr>
        <p:spPr>
          <a:xfrm>
            <a:off x="2289341" y="1877787"/>
            <a:ext cx="1183821" cy="1183821"/>
          </a:xfrm>
          <a:prstGeom prst="ellipse">
            <a:avLst/>
          </a:prstGeom>
          <a:solidFill>
            <a:srgbClr val="585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33" name="Picture Placeholder 2">
            <a:extLst>
              <a:ext uri="{FF2B5EF4-FFF2-40B4-BE49-F238E27FC236}">
                <a16:creationId xmlns:a16="http://schemas.microsoft.com/office/drawing/2014/main" id="{83A6F773-F7C8-F94F-950B-AEC7A262F15B}"/>
              </a:ext>
            </a:extLst>
          </p:cNvPr>
          <p:cNvSpPr>
            <a:spLocks noGrp="1"/>
          </p:cNvSpPr>
          <p:nvPr>
            <p:ph type="pic" idx="1" hasCustomPrompt="1"/>
          </p:nvPr>
        </p:nvSpPr>
        <p:spPr>
          <a:xfrm>
            <a:off x="2547265" y="2150974"/>
            <a:ext cx="653135"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796882"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0" name="Text Placeholder 3">
            <a:extLst>
              <a:ext uri="{FF2B5EF4-FFF2-40B4-BE49-F238E27FC236}">
                <a16:creationId xmlns:a16="http://schemas.microsoft.com/office/drawing/2014/main" id="{93BBB746-F667-AF45-A02A-3A4BD71D0B9A}"/>
              </a:ext>
            </a:extLst>
          </p:cNvPr>
          <p:cNvSpPr>
            <a:spLocks noGrp="1"/>
          </p:cNvSpPr>
          <p:nvPr>
            <p:ph type="body" sz="half" idx="11" hasCustomPrompt="1"/>
          </p:nvPr>
        </p:nvSpPr>
        <p:spPr>
          <a:xfrm>
            <a:off x="5193219" y="4131125"/>
            <a:ext cx="2392877" cy="409728"/>
          </a:xfrm>
        </p:spPr>
        <p:txBody>
          <a:bodyPr>
            <a:spAutoFit/>
          </a:bodyPr>
          <a:lstStyle>
            <a:lvl1pPr marL="0" indent="0" algn="ctr">
              <a:lnSpc>
                <a:spcPct val="150000"/>
              </a:lnSpc>
              <a:buNone/>
              <a:defRPr sz="15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1" name="Oval 20">
            <a:extLst>
              <a:ext uri="{FF2B5EF4-FFF2-40B4-BE49-F238E27FC236}">
                <a16:creationId xmlns:a16="http://schemas.microsoft.com/office/drawing/2014/main" id="{D1795777-BFC7-C349-9955-68A77C88027B}"/>
              </a:ext>
            </a:extLst>
          </p:cNvPr>
          <p:cNvSpPr/>
          <p:nvPr userDrawn="1"/>
        </p:nvSpPr>
        <p:spPr>
          <a:xfrm>
            <a:off x="5821500" y="1877787"/>
            <a:ext cx="1183821" cy="1183821"/>
          </a:xfrm>
          <a:prstGeom prst="ellipse">
            <a:avLst/>
          </a:prstGeom>
          <a:solidFill>
            <a:srgbClr val="585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2" name="Picture Placeholder 2">
            <a:extLst>
              <a:ext uri="{FF2B5EF4-FFF2-40B4-BE49-F238E27FC236}">
                <a16:creationId xmlns:a16="http://schemas.microsoft.com/office/drawing/2014/main" id="{E5A3B97E-C8FD-BE4A-93E4-C8B2D45E2753}"/>
              </a:ext>
            </a:extLst>
          </p:cNvPr>
          <p:cNvSpPr>
            <a:spLocks noGrp="1"/>
          </p:cNvSpPr>
          <p:nvPr>
            <p:ph type="pic" idx="12" hasCustomPrompt="1"/>
          </p:nvPr>
        </p:nvSpPr>
        <p:spPr>
          <a:xfrm>
            <a:off x="6086843" y="2150974"/>
            <a:ext cx="653134"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329419"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5" name="Text Placeholder 3">
            <a:extLst>
              <a:ext uri="{FF2B5EF4-FFF2-40B4-BE49-F238E27FC236}">
                <a16:creationId xmlns:a16="http://schemas.microsoft.com/office/drawing/2014/main" id="{53D908A5-8AC0-294C-91D1-389E0DAA2031}"/>
              </a:ext>
            </a:extLst>
          </p:cNvPr>
          <p:cNvSpPr>
            <a:spLocks noGrp="1"/>
          </p:cNvSpPr>
          <p:nvPr>
            <p:ph type="body" sz="half" idx="13" hasCustomPrompt="1"/>
          </p:nvPr>
        </p:nvSpPr>
        <p:spPr>
          <a:xfrm>
            <a:off x="8733550" y="4131125"/>
            <a:ext cx="2392877" cy="409728"/>
          </a:xfrm>
        </p:spPr>
        <p:txBody>
          <a:bodyPr>
            <a:spAutoFit/>
          </a:bodyPr>
          <a:lstStyle>
            <a:lvl1pPr marL="0" indent="0" algn="ctr">
              <a:lnSpc>
                <a:spcPct val="150000"/>
              </a:lnSpc>
              <a:buNone/>
              <a:defRPr sz="15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6" name="Oval 25">
            <a:extLst>
              <a:ext uri="{FF2B5EF4-FFF2-40B4-BE49-F238E27FC236}">
                <a16:creationId xmlns:a16="http://schemas.microsoft.com/office/drawing/2014/main" id="{95D165BE-281F-944A-91A8-73DB290CB3B7}"/>
              </a:ext>
            </a:extLst>
          </p:cNvPr>
          <p:cNvSpPr/>
          <p:nvPr userDrawn="1"/>
        </p:nvSpPr>
        <p:spPr>
          <a:xfrm>
            <a:off x="9354037" y="1877787"/>
            <a:ext cx="1183821" cy="1183821"/>
          </a:xfrm>
          <a:prstGeom prst="ellipse">
            <a:avLst/>
          </a:prstGeom>
          <a:solidFill>
            <a:srgbClr val="585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7" name="Picture Placeholder 2">
            <a:extLst>
              <a:ext uri="{FF2B5EF4-FFF2-40B4-BE49-F238E27FC236}">
                <a16:creationId xmlns:a16="http://schemas.microsoft.com/office/drawing/2014/main" id="{B5D016D0-935C-2946-B768-E6C5A2D63088}"/>
              </a:ext>
            </a:extLst>
          </p:cNvPr>
          <p:cNvSpPr>
            <a:spLocks noGrp="1"/>
          </p:cNvSpPr>
          <p:nvPr>
            <p:ph type="pic" idx="14" hasCustomPrompt="1"/>
          </p:nvPr>
        </p:nvSpPr>
        <p:spPr>
          <a:xfrm>
            <a:off x="9582804" y="2098214"/>
            <a:ext cx="726980" cy="699432"/>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661060" y="3343746"/>
            <a:ext cx="2392877" cy="648810"/>
          </a:xfrm>
        </p:spPr>
        <p:txBody>
          <a:bodyPr>
            <a:spAutoFit/>
          </a:bodyPr>
          <a:lstStyle>
            <a:lvl1pPr marL="0" indent="0" algn="ctr">
              <a:buNone/>
              <a:defRPr sz="2000" b="1" i="0">
                <a:solidFill>
                  <a:schemeClr val="tx1"/>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193219" y="3341633"/>
            <a:ext cx="2392877" cy="648810"/>
          </a:xfrm>
        </p:spPr>
        <p:txBody>
          <a:bodyPr>
            <a:spAutoFit/>
          </a:bodyPr>
          <a:lstStyle>
            <a:lvl1pPr marL="0" indent="0" algn="ctr">
              <a:buNone/>
              <a:defRPr sz="2000" b="1" i="0">
                <a:solidFill>
                  <a:schemeClr val="tx1"/>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733550" y="3331404"/>
            <a:ext cx="2392877" cy="648810"/>
          </a:xfrm>
        </p:spPr>
        <p:txBody>
          <a:bodyPr>
            <a:spAutoFit/>
          </a:bodyPr>
          <a:lstStyle>
            <a:lvl1pPr marL="0" indent="0" algn="ctr">
              <a:buNone/>
              <a:defRPr sz="2000" b="1" i="0">
                <a:solidFill>
                  <a:schemeClr val="tx1"/>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1801204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rgbClr val="F3F4F6"/>
        </a:solidFill>
        <a:effectLst/>
      </p:bgPr>
    </p:bg>
    <p:spTree>
      <p:nvGrpSpPr>
        <p:cNvPr id="1" name=""/>
        <p:cNvGrpSpPr/>
        <p:nvPr/>
      </p:nvGrpSpPr>
      <p:grpSpPr>
        <a:xfrm>
          <a:off x="0" y="0"/>
          <a:ext cx="0" cy="0"/>
          <a:chOff x="0" y="0"/>
          <a:chExt cx="0" cy="0"/>
        </a:xfrm>
      </p:grpSpPr>
      <p:sp>
        <p:nvSpPr>
          <p:cNvPr id="24" name="Rounded Rectangle 27">
            <a:extLst>
              <a:ext uri="{FF2B5EF4-FFF2-40B4-BE49-F238E27FC236}">
                <a16:creationId xmlns:a16="http://schemas.microsoft.com/office/drawing/2014/main" id="{ED3B70FA-2D4C-493D-A415-560D48009684}"/>
              </a:ext>
            </a:extLst>
          </p:cNvPr>
          <p:cNvSpPr/>
          <p:nvPr userDrawn="1"/>
        </p:nvSpPr>
        <p:spPr>
          <a:xfrm>
            <a:off x="1264723" y="2176695"/>
            <a:ext cx="3201140" cy="3691621"/>
          </a:xfrm>
          <a:prstGeom prst="roundRect">
            <a:avLst>
              <a:gd name="adj" fmla="val 616"/>
            </a:avLst>
          </a:prstGeom>
          <a:solidFill>
            <a:srgbClr val="5856D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9" name="Rounded Rectangle 17">
            <a:extLst>
              <a:ext uri="{FF2B5EF4-FFF2-40B4-BE49-F238E27FC236}">
                <a16:creationId xmlns:a16="http://schemas.microsoft.com/office/drawing/2014/main" id="{1ACA862A-228E-492B-B993-EFB908A8FEA5}"/>
              </a:ext>
            </a:extLst>
          </p:cNvPr>
          <p:cNvSpPr/>
          <p:nvPr userDrawn="1"/>
        </p:nvSpPr>
        <p:spPr>
          <a:xfrm>
            <a:off x="4796882" y="2176695"/>
            <a:ext cx="3201140" cy="3691621"/>
          </a:xfrm>
          <a:prstGeom prst="roundRect">
            <a:avLst>
              <a:gd name="adj" fmla="val 616"/>
            </a:avLst>
          </a:prstGeom>
          <a:solidFill>
            <a:srgbClr val="5856D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4" name="Rounded Rectangle 22">
            <a:extLst>
              <a:ext uri="{FF2B5EF4-FFF2-40B4-BE49-F238E27FC236}">
                <a16:creationId xmlns:a16="http://schemas.microsoft.com/office/drawing/2014/main" id="{3A0DF5F8-80BC-4290-931D-CA2BE996EF6C}"/>
              </a:ext>
            </a:extLst>
          </p:cNvPr>
          <p:cNvSpPr/>
          <p:nvPr userDrawn="1"/>
        </p:nvSpPr>
        <p:spPr>
          <a:xfrm>
            <a:off x="8329419" y="2176695"/>
            <a:ext cx="3201140" cy="3691621"/>
          </a:xfrm>
          <a:prstGeom prst="roundRect">
            <a:avLst>
              <a:gd name="adj" fmla="val 616"/>
            </a:avLst>
          </a:prstGeom>
          <a:solidFill>
            <a:srgbClr val="5856D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767443"/>
            <a:ext cx="6377048" cy="718457"/>
          </a:xfrm>
        </p:spPr>
        <p:txBody>
          <a:bodyPr>
            <a:noAutofit/>
          </a:bodyPr>
          <a:lstStyle>
            <a:lvl1pPr>
              <a:defRPr sz="3600" b="1" i="0">
                <a:latin typeface="Mont SemiBold" panose="00000800000000000000" pitchFamily="50" charset="0"/>
              </a:defRPr>
            </a:lvl1pPr>
          </a:lstStyle>
          <a:p>
            <a:r>
              <a:rPr lang="en-US"/>
              <a:t>Click to edit Master title</a:t>
            </a:r>
            <a:endParaRPr lang="sr-Latn-RS"/>
          </a:p>
        </p:txBody>
      </p:sp>
      <p:sp>
        <p:nvSpPr>
          <p:cNvPr id="28" name="Rounded Rectangle 27">
            <a:extLst>
              <a:ext uri="{FF2B5EF4-FFF2-40B4-BE49-F238E27FC236}">
                <a16:creationId xmlns:a16="http://schemas.microsoft.com/office/drawing/2014/main" id="{40D3B4FC-8A05-3D4D-8E1A-C45A73FC703A}"/>
              </a:ext>
            </a:extLst>
          </p:cNvPr>
          <p:cNvSpPr/>
          <p:nvPr userDrawn="1"/>
        </p:nvSpPr>
        <p:spPr>
          <a:xfrm>
            <a:off x="1264723" y="2024295"/>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0" name="Text Placeholder 3">
            <a:extLst>
              <a:ext uri="{FF2B5EF4-FFF2-40B4-BE49-F238E27FC236}">
                <a16:creationId xmlns:a16="http://schemas.microsoft.com/office/drawing/2014/main" id="{BFFB7024-8B3C-6D49-AD38-154D32FD42ED}"/>
              </a:ext>
            </a:extLst>
          </p:cNvPr>
          <p:cNvSpPr>
            <a:spLocks noGrp="1"/>
          </p:cNvSpPr>
          <p:nvPr>
            <p:ph type="body" sz="half" idx="10" hasCustomPrompt="1"/>
          </p:nvPr>
        </p:nvSpPr>
        <p:spPr>
          <a:xfrm>
            <a:off x="1655064" y="3690254"/>
            <a:ext cx="2423160" cy="409728"/>
          </a:xfrm>
        </p:spPr>
        <p:txBody>
          <a:bodyPr>
            <a:spAutoFit/>
          </a:bodyPr>
          <a:lstStyle>
            <a:lvl1pPr marL="0" indent="0" algn="ctr">
              <a:lnSpc>
                <a:spcPct val="150000"/>
              </a:lnSpc>
              <a:buNone/>
              <a:defRPr sz="15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796882" y="2024295"/>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0" name="Text Placeholder 3">
            <a:extLst>
              <a:ext uri="{FF2B5EF4-FFF2-40B4-BE49-F238E27FC236}">
                <a16:creationId xmlns:a16="http://schemas.microsoft.com/office/drawing/2014/main" id="{93BBB746-F667-AF45-A02A-3A4BD71D0B9A}"/>
              </a:ext>
            </a:extLst>
          </p:cNvPr>
          <p:cNvSpPr>
            <a:spLocks noGrp="1"/>
          </p:cNvSpPr>
          <p:nvPr>
            <p:ph type="body" sz="half" idx="11" hasCustomPrompt="1"/>
          </p:nvPr>
        </p:nvSpPr>
        <p:spPr>
          <a:xfrm>
            <a:off x="5193219" y="3690254"/>
            <a:ext cx="2392877" cy="409728"/>
          </a:xfrm>
        </p:spPr>
        <p:txBody>
          <a:bodyPr>
            <a:spAutoFit/>
          </a:bodyPr>
          <a:lstStyle>
            <a:lvl1pPr marL="0" indent="0" algn="ctr">
              <a:lnSpc>
                <a:spcPct val="150000"/>
              </a:lnSpc>
              <a:buNone/>
              <a:defRPr sz="15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329419" y="2024295"/>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5" name="Text Placeholder 3">
            <a:extLst>
              <a:ext uri="{FF2B5EF4-FFF2-40B4-BE49-F238E27FC236}">
                <a16:creationId xmlns:a16="http://schemas.microsoft.com/office/drawing/2014/main" id="{53D908A5-8AC0-294C-91D1-389E0DAA2031}"/>
              </a:ext>
            </a:extLst>
          </p:cNvPr>
          <p:cNvSpPr>
            <a:spLocks noGrp="1"/>
          </p:cNvSpPr>
          <p:nvPr>
            <p:ph type="body" sz="half" idx="13" hasCustomPrompt="1"/>
          </p:nvPr>
        </p:nvSpPr>
        <p:spPr>
          <a:xfrm>
            <a:off x="8733550" y="3690254"/>
            <a:ext cx="2392877" cy="409728"/>
          </a:xfrm>
        </p:spPr>
        <p:txBody>
          <a:bodyPr>
            <a:spAutoFit/>
          </a:bodyPr>
          <a:lstStyle>
            <a:lvl1pPr marL="0" indent="0" algn="ctr">
              <a:lnSpc>
                <a:spcPct val="150000"/>
              </a:lnSpc>
              <a:buNone/>
              <a:defRPr sz="15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661060" y="2902875"/>
            <a:ext cx="2392877" cy="648810"/>
          </a:xfrm>
        </p:spPr>
        <p:txBody>
          <a:bodyPr>
            <a:spAutoFit/>
          </a:bodyPr>
          <a:lstStyle>
            <a:lvl1pPr marL="0" indent="0" algn="ctr">
              <a:buNone/>
              <a:defRPr sz="2000" b="1" i="0">
                <a:solidFill>
                  <a:schemeClr val="tx1"/>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193219" y="2900762"/>
            <a:ext cx="2392877" cy="648810"/>
          </a:xfrm>
        </p:spPr>
        <p:txBody>
          <a:bodyPr>
            <a:spAutoFit/>
          </a:bodyPr>
          <a:lstStyle>
            <a:lvl1pPr marL="0" indent="0" algn="ctr">
              <a:buNone/>
              <a:defRPr sz="2000" b="1" i="0">
                <a:solidFill>
                  <a:schemeClr val="tx1"/>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733550" y="2890533"/>
            <a:ext cx="2392877" cy="648810"/>
          </a:xfrm>
        </p:spPr>
        <p:txBody>
          <a:bodyPr>
            <a:spAutoFit/>
          </a:bodyPr>
          <a:lstStyle>
            <a:lvl1pPr marL="0" indent="0" algn="ctr">
              <a:buNone/>
              <a:defRPr sz="2000" b="1" i="0">
                <a:solidFill>
                  <a:schemeClr val="tx1"/>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1294530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rgbClr val="F3F4F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767443"/>
            <a:ext cx="6377048" cy="718457"/>
          </a:xfrm>
        </p:spPr>
        <p:txBody>
          <a:bodyPr>
            <a:noAutofit/>
          </a:bodyPr>
          <a:lstStyle>
            <a:lvl1pPr>
              <a:defRPr sz="3600" b="1" i="0">
                <a:latin typeface="Mont SemiBold" panose="00000800000000000000" pitchFamily="50" charset="0"/>
              </a:defRPr>
            </a:lvl1pPr>
          </a:lstStyle>
          <a:p>
            <a:r>
              <a:rPr lang="en-US"/>
              <a:t>Click to edit Master title</a:t>
            </a:r>
            <a:endParaRPr lang="sr-Latn-RS"/>
          </a:p>
        </p:txBody>
      </p:sp>
      <p:sp>
        <p:nvSpPr>
          <p:cNvPr id="28" name="Rounded Rectangle 27">
            <a:extLst>
              <a:ext uri="{FF2B5EF4-FFF2-40B4-BE49-F238E27FC236}">
                <a16:creationId xmlns:a16="http://schemas.microsoft.com/office/drawing/2014/main" id="{40D3B4FC-8A05-3D4D-8E1A-C45A73FC703A}"/>
              </a:ext>
            </a:extLst>
          </p:cNvPr>
          <p:cNvSpPr/>
          <p:nvPr userDrawn="1"/>
        </p:nvSpPr>
        <p:spPr>
          <a:xfrm>
            <a:off x="1264723"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0" name="Text Placeholder 3">
            <a:extLst>
              <a:ext uri="{FF2B5EF4-FFF2-40B4-BE49-F238E27FC236}">
                <a16:creationId xmlns:a16="http://schemas.microsoft.com/office/drawing/2014/main" id="{BFFB7024-8B3C-6D49-AD38-154D32FD42ED}"/>
              </a:ext>
            </a:extLst>
          </p:cNvPr>
          <p:cNvSpPr>
            <a:spLocks noGrp="1"/>
          </p:cNvSpPr>
          <p:nvPr>
            <p:ph type="body" sz="half" idx="10" hasCustomPrompt="1"/>
          </p:nvPr>
        </p:nvSpPr>
        <p:spPr>
          <a:xfrm>
            <a:off x="1661060" y="4131125"/>
            <a:ext cx="2423160" cy="409728"/>
          </a:xfrm>
        </p:spPr>
        <p:txBody>
          <a:bodyPr>
            <a:spAutoFit/>
          </a:bodyPr>
          <a:lstStyle>
            <a:lvl1pPr marL="0" indent="0" algn="ctr">
              <a:lnSpc>
                <a:spcPct val="150000"/>
              </a:lnSpc>
              <a:buNone/>
              <a:defRPr sz="15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1" name="Oval 30">
            <a:extLst>
              <a:ext uri="{FF2B5EF4-FFF2-40B4-BE49-F238E27FC236}">
                <a16:creationId xmlns:a16="http://schemas.microsoft.com/office/drawing/2014/main" id="{D7D183E4-5560-0F4D-BD2B-DB736A85B5CD}"/>
              </a:ext>
            </a:extLst>
          </p:cNvPr>
          <p:cNvSpPr/>
          <p:nvPr userDrawn="1"/>
        </p:nvSpPr>
        <p:spPr>
          <a:xfrm>
            <a:off x="2289341" y="1877787"/>
            <a:ext cx="1183821" cy="1183821"/>
          </a:xfrm>
          <a:prstGeom prst="ellipse">
            <a:avLst/>
          </a:prstGeom>
          <a:solidFill>
            <a:srgbClr val="F7CC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33" name="Picture Placeholder 2">
            <a:extLst>
              <a:ext uri="{FF2B5EF4-FFF2-40B4-BE49-F238E27FC236}">
                <a16:creationId xmlns:a16="http://schemas.microsoft.com/office/drawing/2014/main" id="{83A6F773-F7C8-F94F-950B-AEC7A262F15B}"/>
              </a:ext>
            </a:extLst>
          </p:cNvPr>
          <p:cNvSpPr>
            <a:spLocks noGrp="1"/>
          </p:cNvSpPr>
          <p:nvPr>
            <p:ph type="pic" idx="1" hasCustomPrompt="1"/>
          </p:nvPr>
        </p:nvSpPr>
        <p:spPr>
          <a:xfrm>
            <a:off x="2547265" y="2150974"/>
            <a:ext cx="653135"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796882"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0" name="Text Placeholder 3">
            <a:extLst>
              <a:ext uri="{FF2B5EF4-FFF2-40B4-BE49-F238E27FC236}">
                <a16:creationId xmlns:a16="http://schemas.microsoft.com/office/drawing/2014/main" id="{93BBB746-F667-AF45-A02A-3A4BD71D0B9A}"/>
              </a:ext>
            </a:extLst>
          </p:cNvPr>
          <p:cNvSpPr>
            <a:spLocks noGrp="1"/>
          </p:cNvSpPr>
          <p:nvPr>
            <p:ph type="body" sz="half" idx="11" hasCustomPrompt="1"/>
          </p:nvPr>
        </p:nvSpPr>
        <p:spPr>
          <a:xfrm>
            <a:off x="5193219" y="4131125"/>
            <a:ext cx="2392877" cy="409728"/>
          </a:xfrm>
        </p:spPr>
        <p:txBody>
          <a:bodyPr>
            <a:spAutoFit/>
          </a:bodyPr>
          <a:lstStyle>
            <a:lvl1pPr marL="0" indent="0" algn="ctr">
              <a:lnSpc>
                <a:spcPct val="150000"/>
              </a:lnSpc>
              <a:buNone/>
              <a:defRPr sz="15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1" name="Oval 20">
            <a:extLst>
              <a:ext uri="{FF2B5EF4-FFF2-40B4-BE49-F238E27FC236}">
                <a16:creationId xmlns:a16="http://schemas.microsoft.com/office/drawing/2014/main" id="{D1795777-BFC7-C349-9955-68A77C88027B}"/>
              </a:ext>
            </a:extLst>
          </p:cNvPr>
          <p:cNvSpPr/>
          <p:nvPr userDrawn="1"/>
        </p:nvSpPr>
        <p:spPr>
          <a:xfrm>
            <a:off x="5821500" y="1877787"/>
            <a:ext cx="1183821" cy="1183821"/>
          </a:xfrm>
          <a:prstGeom prst="ellipse">
            <a:avLst/>
          </a:prstGeom>
          <a:solidFill>
            <a:srgbClr val="F7CC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2" name="Picture Placeholder 2">
            <a:extLst>
              <a:ext uri="{FF2B5EF4-FFF2-40B4-BE49-F238E27FC236}">
                <a16:creationId xmlns:a16="http://schemas.microsoft.com/office/drawing/2014/main" id="{E5A3B97E-C8FD-BE4A-93E4-C8B2D45E2753}"/>
              </a:ext>
            </a:extLst>
          </p:cNvPr>
          <p:cNvSpPr>
            <a:spLocks noGrp="1"/>
          </p:cNvSpPr>
          <p:nvPr>
            <p:ph type="pic" idx="12" hasCustomPrompt="1"/>
          </p:nvPr>
        </p:nvSpPr>
        <p:spPr>
          <a:xfrm>
            <a:off x="6086843" y="2150974"/>
            <a:ext cx="653134"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329419"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5" name="Text Placeholder 3">
            <a:extLst>
              <a:ext uri="{FF2B5EF4-FFF2-40B4-BE49-F238E27FC236}">
                <a16:creationId xmlns:a16="http://schemas.microsoft.com/office/drawing/2014/main" id="{53D908A5-8AC0-294C-91D1-389E0DAA2031}"/>
              </a:ext>
            </a:extLst>
          </p:cNvPr>
          <p:cNvSpPr>
            <a:spLocks noGrp="1"/>
          </p:cNvSpPr>
          <p:nvPr>
            <p:ph type="body" sz="half" idx="13" hasCustomPrompt="1"/>
          </p:nvPr>
        </p:nvSpPr>
        <p:spPr>
          <a:xfrm>
            <a:off x="8733550" y="4131125"/>
            <a:ext cx="2392877" cy="409728"/>
          </a:xfrm>
        </p:spPr>
        <p:txBody>
          <a:bodyPr>
            <a:spAutoFit/>
          </a:bodyPr>
          <a:lstStyle>
            <a:lvl1pPr marL="0" indent="0" algn="ctr">
              <a:lnSpc>
                <a:spcPct val="150000"/>
              </a:lnSpc>
              <a:buNone/>
              <a:defRPr sz="15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6" name="Oval 25">
            <a:extLst>
              <a:ext uri="{FF2B5EF4-FFF2-40B4-BE49-F238E27FC236}">
                <a16:creationId xmlns:a16="http://schemas.microsoft.com/office/drawing/2014/main" id="{95D165BE-281F-944A-91A8-73DB290CB3B7}"/>
              </a:ext>
            </a:extLst>
          </p:cNvPr>
          <p:cNvSpPr/>
          <p:nvPr userDrawn="1"/>
        </p:nvSpPr>
        <p:spPr>
          <a:xfrm>
            <a:off x="9354037" y="1877787"/>
            <a:ext cx="1183821" cy="1183821"/>
          </a:xfrm>
          <a:prstGeom prst="ellipse">
            <a:avLst/>
          </a:prstGeom>
          <a:solidFill>
            <a:srgbClr val="F7CC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7" name="Picture Placeholder 2">
            <a:extLst>
              <a:ext uri="{FF2B5EF4-FFF2-40B4-BE49-F238E27FC236}">
                <a16:creationId xmlns:a16="http://schemas.microsoft.com/office/drawing/2014/main" id="{B5D016D0-935C-2946-B768-E6C5A2D63088}"/>
              </a:ext>
            </a:extLst>
          </p:cNvPr>
          <p:cNvSpPr>
            <a:spLocks noGrp="1"/>
          </p:cNvSpPr>
          <p:nvPr>
            <p:ph type="pic" idx="14" hasCustomPrompt="1"/>
          </p:nvPr>
        </p:nvSpPr>
        <p:spPr>
          <a:xfrm>
            <a:off x="9582804" y="2098214"/>
            <a:ext cx="726980" cy="699432"/>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661060" y="3343746"/>
            <a:ext cx="2392877" cy="648810"/>
          </a:xfrm>
        </p:spPr>
        <p:txBody>
          <a:bodyPr>
            <a:spAutoFit/>
          </a:bodyPr>
          <a:lstStyle>
            <a:lvl1pPr marL="0" indent="0" algn="ctr">
              <a:buNone/>
              <a:defRPr sz="2000" b="1" i="0">
                <a:solidFill>
                  <a:schemeClr val="tx1"/>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193219" y="3341633"/>
            <a:ext cx="2392877" cy="648810"/>
          </a:xfrm>
        </p:spPr>
        <p:txBody>
          <a:bodyPr>
            <a:spAutoFit/>
          </a:bodyPr>
          <a:lstStyle>
            <a:lvl1pPr marL="0" indent="0" algn="ctr">
              <a:buNone/>
              <a:defRPr sz="2000" b="1" i="0">
                <a:solidFill>
                  <a:schemeClr val="tx1"/>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733550" y="3331404"/>
            <a:ext cx="2392877" cy="648810"/>
          </a:xfrm>
        </p:spPr>
        <p:txBody>
          <a:bodyPr>
            <a:spAutoFit/>
          </a:bodyPr>
          <a:lstStyle>
            <a:lvl1pPr marL="0" indent="0" algn="ctr">
              <a:buNone/>
              <a:defRPr sz="2000" b="1" i="0">
                <a:solidFill>
                  <a:schemeClr val="tx1"/>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1878692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Picture with Caption">
    <p:bg>
      <p:bgPr>
        <a:solidFill>
          <a:srgbClr val="F3F4F6"/>
        </a:solidFill>
        <a:effectLst/>
      </p:bgPr>
    </p:bg>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8D1AFB15-468C-B148-9213-AF87D00272EA}"/>
              </a:ext>
            </a:extLst>
          </p:cNvPr>
          <p:cNvSpPr>
            <a:spLocks noGrp="1"/>
          </p:cNvSpPr>
          <p:nvPr>
            <p:ph type="pic" idx="1"/>
          </p:nvPr>
        </p:nvSpPr>
        <p:spPr>
          <a:xfrm>
            <a:off x="625231" y="3037114"/>
            <a:ext cx="11566768" cy="38208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7" name="Title 1">
            <a:extLst>
              <a:ext uri="{FF2B5EF4-FFF2-40B4-BE49-F238E27FC236}">
                <a16:creationId xmlns:a16="http://schemas.microsoft.com/office/drawing/2014/main" id="{2DA7FE30-8701-8348-B2A5-18B4FEDCBE71}"/>
              </a:ext>
            </a:extLst>
          </p:cNvPr>
          <p:cNvSpPr>
            <a:spLocks noGrp="1"/>
          </p:cNvSpPr>
          <p:nvPr>
            <p:ph type="title"/>
          </p:nvPr>
        </p:nvSpPr>
        <p:spPr>
          <a:xfrm>
            <a:off x="1264723" y="767443"/>
            <a:ext cx="6377048" cy="718457"/>
          </a:xfrm>
        </p:spPr>
        <p:txBody>
          <a:bodyPr>
            <a:noAutofit/>
          </a:bodyPr>
          <a:lstStyle>
            <a:lvl1pPr>
              <a:defRPr sz="3600" b="1" i="0">
                <a:latin typeface="Mont SemiBold" panose="00000800000000000000" pitchFamily="50" charset="0"/>
              </a:defRPr>
            </a:lvl1pPr>
          </a:lstStyle>
          <a:p>
            <a:r>
              <a:rPr lang="en-US"/>
              <a:t>Click to edit Master title</a:t>
            </a:r>
            <a:endParaRPr lang="sr-Latn-RS"/>
          </a:p>
        </p:txBody>
      </p:sp>
      <p:sp>
        <p:nvSpPr>
          <p:cNvPr id="5" name="Slide Number Placeholder 6">
            <a:extLst>
              <a:ext uri="{FF2B5EF4-FFF2-40B4-BE49-F238E27FC236}">
                <a16:creationId xmlns:a16="http://schemas.microsoft.com/office/drawing/2014/main" id="{225EB4DA-AB55-3A42-AD38-F5C9F4C575A5}"/>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
        <p:nvSpPr>
          <p:cNvPr id="9" name="Rounded Rectangle 27">
            <a:extLst>
              <a:ext uri="{FF2B5EF4-FFF2-40B4-BE49-F238E27FC236}">
                <a16:creationId xmlns:a16="http://schemas.microsoft.com/office/drawing/2014/main" id="{6EF61F5D-A59C-4BDE-B8D9-5FD0A114AEFB}"/>
              </a:ext>
            </a:extLst>
          </p:cNvPr>
          <p:cNvSpPr/>
          <p:nvPr userDrawn="1"/>
        </p:nvSpPr>
        <p:spPr>
          <a:xfrm>
            <a:off x="625231" y="2318657"/>
            <a:ext cx="22775134" cy="718457"/>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8" name="Text Placeholder 3">
            <a:extLst>
              <a:ext uri="{FF2B5EF4-FFF2-40B4-BE49-F238E27FC236}">
                <a16:creationId xmlns:a16="http://schemas.microsoft.com/office/drawing/2014/main" id="{3195E8E5-7533-B845-9B6B-B28DFD609127}"/>
              </a:ext>
            </a:extLst>
          </p:cNvPr>
          <p:cNvSpPr>
            <a:spLocks noGrp="1"/>
          </p:cNvSpPr>
          <p:nvPr>
            <p:ph type="body" sz="half" idx="2" hasCustomPrompt="1"/>
          </p:nvPr>
        </p:nvSpPr>
        <p:spPr>
          <a:xfrm>
            <a:off x="1313708" y="2559419"/>
            <a:ext cx="10070571" cy="2843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A place for your caption.</a:t>
            </a:r>
          </a:p>
        </p:txBody>
      </p:sp>
    </p:spTree>
    <p:extLst>
      <p:ext uri="{BB962C8B-B14F-4D97-AF65-F5344CB8AC3E}">
        <p14:creationId xmlns:p14="http://schemas.microsoft.com/office/powerpoint/2010/main" val="208270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689D8BB-3F5F-6F43-99C0-25E59FBC5ACC}"/>
              </a:ext>
            </a:extLst>
          </p:cNvPr>
          <p:cNvSpPr txBox="1"/>
          <p:nvPr userDrawn="1"/>
        </p:nvSpPr>
        <p:spPr>
          <a:xfrm>
            <a:off x="6574230" y="-2881993"/>
            <a:ext cx="1730829" cy="6247864"/>
          </a:xfrm>
          <a:prstGeom prst="rect">
            <a:avLst/>
          </a:prstGeom>
          <a:noFill/>
        </p:spPr>
        <p:txBody>
          <a:bodyPr wrap="square" rtlCol="0">
            <a:spAutoFit/>
          </a:bodyPr>
          <a:lstStyle/>
          <a:p>
            <a:r>
              <a:rPr lang="sr-Latn-RS" sz="40000" b="1" i="0">
                <a:solidFill>
                  <a:schemeClr val="bg1"/>
                </a:solidFill>
                <a:latin typeface="Mont Book" pitchFamily="2" charset="0"/>
                <a:cs typeface="Arial" panose="020B0604020202020204" pitchFamily="34" charset="0"/>
              </a:rPr>
              <a:t>„</a:t>
            </a:r>
          </a:p>
        </p:txBody>
      </p:sp>
      <p:sp>
        <p:nvSpPr>
          <p:cNvPr id="4" name="Text Placeholder 3">
            <a:extLst>
              <a:ext uri="{FF2B5EF4-FFF2-40B4-BE49-F238E27FC236}">
                <a16:creationId xmlns:a16="http://schemas.microsoft.com/office/drawing/2014/main" id="{6E3FD338-985F-8B49-9757-3354853A0EE2}"/>
              </a:ext>
            </a:extLst>
          </p:cNvPr>
          <p:cNvSpPr>
            <a:spLocks noGrp="1"/>
          </p:cNvSpPr>
          <p:nvPr>
            <p:ph type="body" sz="half" idx="2" hasCustomPrompt="1"/>
          </p:nvPr>
        </p:nvSpPr>
        <p:spPr>
          <a:xfrm>
            <a:off x="1885211" y="1186543"/>
            <a:ext cx="4463338" cy="473206"/>
          </a:xfrm>
        </p:spPr>
        <p:txBody>
          <a:bodyPr>
            <a:spAutoFit/>
          </a:bodyPr>
          <a:lstStyle>
            <a:lvl1pPr marL="0" indent="0">
              <a:lnSpc>
                <a:spcPct val="150000"/>
              </a:lnSpc>
              <a:buNone/>
              <a:defRPr sz="1800">
                <a:latin typeface="Mont" panose="00000700000000000000" pitchFamily="50"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A place to put your quotation.</a:t>
            </a:r>
          </a:p>
        </p:txBody>
      </p:sp>
      <p:sp>
        <p:nvSpPr>
          <p:cNvPr id="11" name="Text Placeholder 3">
            <a:extLst>
              <a:ext uri="{FF2B5EF4-FFF2-40B4-BE49-F238E27FC236}">
                <a16:creationId xmlns:a16="http://schemas.microsoft.com/office/drawing/2014/main" id="{3A0B0AEF-91E1-BA49-9508-B9F24A80A0B6}"/>
              </a:ext>
            </a:extLst>
          </p:cNvPr>
          <p:cNvSpPr>
            <a:spLocks noGrp="1"/>
          </p:cNvSpPr>
          <p:nvPr>
            <p:ph type="body" sz="half" idx="10" hasCustomPrompt="1"/>
          </p:nvPr>
        </p:nvSpPr>
        <p:spPr>
          <a:xfrm>
            <a:off x="1885211" y="4320543"/>
            <a:ext cx="4123707" cy="239486"/>
          </a:xfrm>
        </p:spPr>
        <p:txBody>
          <a:bodyPr>
            <a:noAutofit/>
          </a:bodyPr>
          <a:lstStyle>
            <a:lvl1pPr marL="0" indent="0" algn="l">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 JOHN DOE</a:t>
            </a:r>
          </a:p>
        </p:txBody>
      </p:sp>
      <p:sp>
        <p:nvSpPr>
          <p:cNvPr id="12" name="Picture Placeholder 2">
            <a:extLst>
              <a:ext uri="{FF2B5EF4-FFF2-40B4-BE49-F238E27FC236}">
                <a16:creationId xmlns:a16="http://schemas.microsoft.com/office/drawing/2014/main" id="{4993D578-629E-2543-89D3-72A9F101E06F}"/>
              </a:ext>
            </a:extLst>
          </p:cNvPr>
          <p:cNvSpPr>
            <a:spLocks noGrp="1"/>
          </p:cNvSpPr>
          <p:nvPr>
            <p:ph type="pic" idx="1" hasCustomPrompt="1"/>
          </p:nvPr>
        </p:nvSpPr>
        <p:spPr>
          <a:xfrm>
            <a:off x="1885210" y="4961262"/>
            <a:ext cx="1004948" cy="520555"/>
          </a:xfrm>
        </p:spPr>
        <p:txBody>
          <a:bodyPr>
            <a:norm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a:t>Logo</a:t>
            </a:r>
          </a:p>
        </p:txBody>
      </p:sp>
      <p:sp>
        <p:nvSpPr>
          <p:cNvPr id="6" name="Slide Number Placeholder 6">
            <a:extLst>
              <a:ext uri="{FF2B5EF4-FFF2-40B4-BE49-F238E27FC236}">
                <a16:creationId xmlns:a16="http://schemas.microsoft.com/office/drawing/2014/main" id="{BEC30AB9-7BC5-F64E-9A36-BBDEA337ED79}"/>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216512535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rgbClr val="F3F4F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767443"/>
            <a:ext cx="6377048" cy="718457"/>
          </a:xfrm>
        </p:spPr>
        <p:txBody>
          <a:bodyPr>
            <a:noAutofit/>
          </a:bodyPr>
          <a:lstStyle>
            <a:lvl1pPr>
              <a:defRPr sz="3600" b="1" i="0">
                <a:latin typeface="Mont SemiBold" panose="00000800000000000000" pitchFamily="50" charset="0"/>
              </a:defRPr>
            </a:lvl1pPr>
          </a:lstStyle>
          <a:p>
            <a:r>
              <a:rPr lang="en-US"/>
              <a:t>Click to edit Master title</a:t>
            </a:r>
            <a:endParaRPr lang="sr-Latn-RS"/>
          </a:p>
        </p:txBody>
      </p:sp>
      <p:sp>
        <p:nvSpPr>
          <p:cNvPr id="3" name="Rounded Rectangle 2">
            <a:extLst>
              <a:ext uri="{FF2B5EF4-FFF2-40B4-BE49-F238E27FC236}">
                <a16:creationId xmlns:a16="http://schemas.microsoft.com/office/drawing/2014/main" id="{AA1A0062-5313-6446-A9BD-82EFBECB0496}"/>
              </a:ext>
            </a:extLst>
          </p:cNvPr>
          <p:cNvSpPr/>
          <p:nvPr userDrawn="1"/>
        </p:nvSpPr>
        <p:spPr>
          <a:xfrm>
            <a:off x="1264723" y="1877787"/>
            <a:ext cx="10229187" cy="4241250"/>
          </a:xfrm>
          <a:prstGeom prst="roundRect">
            <a:avLst>
              <a:gd name="adj" fmla="val 616"/>
            </a:avLst>
          </a:prstGeom>
          <a:solidFill>
            <a:schemeClr val="bg1"/>
          </a:solidFill>
          <a:ln>
            <a:noFill/>
          </a:ln>
          <a:effectLst>
            <a:outerShdw blurRad="139700" dir="8940000" sx="101000" sy="101000" algn="ct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cxnSp>
        <p:nvCxnSpPr>
          <p:cNvPr id="8" name="Straight Connector 7">
            <a:extLst>
              <a:ext uri="{FF2B5EF4-FFF2-40B4-BE49-F238E27FC236}">
                <a16:creationId xmlns:a16="http://schemas.microsoft.com/office/drawing/2014/main" id="{3F67966F-43C0-184D-815B-498995951A1F}"/>
              </a:ext>
            </a:extLst>
          </p:cNvPr>
          <p:cNvCxnSpPr>
            <a:cxnSpLocks/>
          </p:cNvCxnSpPr>
          <p:nvPr userDrawn="1"/>
        </p:nvCxnSpPr>
        <p:spPr>
          <a:xfrm>
            <a:off x="1244839" y="2968409"/>
            <a:ext cx="1024907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ext Placeholder 3">
            <a:extLst>
              <a:ext uri="{FF2B5EF4-FFF2-40B4-BE49-F238E27FC236}">
                <a16:creationId xmlns:a16="http://schemas.microsoft.com/office/drawing/2014/main" id="{D41A7D24-20AC-324B-8928-C43539A2E5BE}"/>
              </a:ext>
            </a:extLst>
          </p:cNvPr>
          <p:cNvSpPr>
            <a:spLocks noGrp="1"/>
          </p:cNvSpPr>
          <p:nvPr>
            <p:ph type="body" sz="half" idx="2" hasCustomPrompt="1"/>
          </p:nvPr>
        </p:nvSpPr>
        <p:spPr>
          <a:xfrm>
            <a:off x="1526722" y="2652373"/>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14" name="Rounded Rectangle 13">
            <a:extLst>
              <a:ext uri="{FF2B5EF4-FFF2-40B4-BE49-F238E27FC236}">
                <a16:creationId xmlns:a16="http://schemas.microsoft.com/office/drawing/2014/main" id="{A246BB0B-23D3-B842-AFB2-F143BFECB368}"/>
              </a:ext>
            </a:extLst>
          </p:cNvPr>
          <p:cNvSpPr/>
          <p:nvPr userDrawn="1"/>
        </p:nvSpPr>
        <p:spPr>
          <a:xfrm>
            <a:off x="1264723" y="1877786"/>
            <a:ext cx="10229187" cy="638832"/>
          </a:xfrm>
          <a:prstGeom prst="roundRect">
            <a:avLst>
              <a:gd name="adj" fmla="val 616"/>
            </a:avLst>
          </a:prstGeom>
          <a:solidFill>
            <a:srgbClr val="F9F8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0" name="Text Placeholder 3">
            <a:extLst>
              <a:ext uri="{FF2B5EF4-FFF2-40B4-BE49-F238E27FC236}">
                <a16:creationId xmlns:a16="http://schemas.microsoft.com/office/drawing/2014/main" id="{33D911EE-8752-C94A-80A4-C9B329047A9C}"/>
              </a:ext>
            </a:extLst>
          </p:cNvPr>
          <p:cNvSpPr>
            <a:spLocks noGrp="1"/>
          </p:cNvSpPr>
          <p:nvPr>
            <p:ph type="body" sz="half" idx="10" hasCustomPrompt="1"/>
          </p:nvPr>
        </p:nvSpPr>
        <p:spPr>
          <a:xfrm>
            <a:off x="4055677" y="2648791"/>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21" name="Text Placeholder 3">
            <a:extLst>
              <a:ext uri="{FF2B5EF4-FFF2-40B4-BE49-F238E27FC236}">
                <a16:creationId xmlns:a16="http://schemas.microsoft.com/office/drawing/2014/main" id="{2D8D6C46-CE5B-3743-969D-58162DAC345C}"/>
              </a:ext>
            </a:extLst>
          </p:cNvPr>
          <p:cNvSpPr>
            <a:spLocks noGrp="1"/>
          </p:cNvSpPr>
          <p:nvPr>
            <p:ph type="body" sz="half" idx="11" hasCustomPrompt="1"/>
          </p:nvPr>
        </p:nvSpPr>
        <p:spPr>
          <a:xfrm>
            <a:off x="6521467" y="2648791"/>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22" name="Text Placeholder 3">
            <a:extLst>
              <a:ext uri="{FF2B5EF4-FFF2-40B4-BE49-F238E27FC236}">
                <a16:creationId xmlns:a16="http://schemas.microsoft.com/office/drawing/2014/main" id="{66D18534-FAB6-E348-ACC3-677927B0A110}"/>
              </a:ext>
            </a:extLst>
          </p:cNvPr>
          <p:cNvSpPr>
            <a:spLocks noGrp="1"/>
          </p:cNvSpPr>
          <p:nvPr>
            <p:ph type="body" sz="half" idx="12" hasCustomPrompt="1"/>
          </p:nvPr>
        </p:nvSpPr>
        <p:spPr>
          <a:xfrm>
            <a:off x="9009560" y="2645365"/>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cxnSp>
        <p:nvCxnSpPr>
          <p:cNvPr id="23" name="Straight Connector 22">
            <a:extLst>
              <a:ext uri="{FF2B5EF4-FFF2-40B4-BE49-F238E27FC236}">
                <a16:creationId xmlns:a16="http://schemas.microsoft.com/office/drawing/2014/main" id="{B89B146B-EBB7-AA4F-9247-B2B8B52F8FFB}"/>
              </a:ext>
            </a:extLst>
          </p:cNvPr>
          <p:cNvCxnSpPr>
            <a:cxnSpLocks/>
          </p:cNvCxnSpPr>
          <p:nvPr userDrawn="1"/>
        </p:nvCxnSpPr>
        <p:spPr>
          <a:xfrm>
            <a:off x="1244839" y="3416146"/>
            <a:ext cx="1024907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4" name="Text Placeholder 3">
            <a:extLst>
              <a:ext uri="{FF2B5EF4-FFF2-40B4-BE49-F238E27FC236}">
                <a16:creationId xmlns:a16="http://schemas.microsoft.com/office/drawing/2014/main" id="{242C2151-778D-E141-8E49-B61AB5798C35}"/>
              </a:ext>
            </a:extLst>
          </p:cNvPr>
          <p:cNvSpPr>
            <a:spLocks noGrp="1"/>
          </p:cNvSpPr>
          <p:nvPr>
            <p:ph type="body" sz="half" idx="13" hasCustomPrompt="1"/>
          </p:nvPr>
        </p:nvSpPr>
        <p:spPr>
          <a:xfrm>
            <a:off x="1526722" y="3100110"/>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25" name="Text Placeholder 3">
            <a:extLst>
              <a:ext uri="{FF2B5EF4-FFF2-40B4-BE49-F238E27FC236}">
                <a16:creationId xmlns:a16="http://schemas.microsoft.com/office/drawing/2014/main" id="{3D47A18B-F8A6-9242-A601-034B788832EC}"/>
              </a:ext>
            </a:extLst>
          </p:cNvPr>
          <p:cNvSpPr>
            <a:spLocks noGrp="1"/>
          </p:cNvSpPr>
          <p:nvPr>
            <p:ph type="body" sz="half" idx="14" hasCustomPrompt="1"/>
          </p:nvPr>
        </p:nvSpPr>
        <p:spPr>
          <a:xfrm>
            <a:off x="4055677" y="3096528"/>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26" name="Text Placeholder 3">
            <a:extLst>
              <a:ext uri="{FF2B5EF4-FFF2-40B4-BE49-F238E27FC236}">
                <a16:creationId xmlns:a16="http://schemas.microsoft.com/office/drawing/2014/main" id="{1DC7AFDD-48FC-E441-B037-9CEB8C2C1D63}"/>
              </a:ext>
            </a:extLst>
          </p:cNvPr>
          <p:cNvSpPr>
            <a:spLocks noGrp="1"/>
          </p:cNvSpPr>
          <p:nvPr>
            <p:ph type="body" sz="half" idx="15" hasCustomPrompt="1"/>
          </p:nvPr>
        </p:nvSpPr>
        <p:spPr>
          <a:xfrm>
            <a:off x="6521467" y="3096528"/>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27" name="Text Placeholder 3">
            <a:extLst>
              <a:ext uri="{FF2B5EF4-FFF2-40B4-BE49-F238E27FC236}">
                <a16:creationId xmlns:a16="http://schemas.microsoft.com/office/drawing/2014/main" id="{87711AB6-7789-9F43-A621-013387E245D8}"/>
              </a:ext>
            </a:extLst>
          </p:cNvPr>
          <p:cNvSpPr>
            <a:spLocks noGrp="1"/>
          </p:cNvSpPr>
          <p:nvPr>
            <p:ph type="body" sz="half" idx="16" hasCustomPrompt="1"/>
          </p:nvPr>
        </p:nvSpPr>
        <p:spPr>
          <a:xfrm>
            <a:off x="9009560" y="3093102"/>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cxnSp>
        <p:nvCxnSpPr>
          <p:cNvPr id="28" name="Straight Connector 27">
            <a:extLst>
              <a:ext uri="{FF2B5EF4-FFF2-40B4-BE49-F238E27FC236}">
                <a16:creationId xmlns:a16="http://schemas.microsoft.com/office/drawing/2014/main" id="{02E75C39-C88C-7D44-97FD-A7ACBE1B7CDC}"/>
              </a:ext>
            </a:extLst>
          </p:cNvPr>
          <p:cNvCxnSpPr>
            <a:cxnSpLocks/>
          </p:cNvCxnSpPr>
          <p:nvPr userDrawn="1"/>
        </p:nvCxnSpPr>
        <p:spPr>
          <a:xfrm>
            <a:off x="1244839" y="3838441"/>
            <a:ext cx="1024907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9" name="Text Placeholder 3">
            <a:extLst>
              <a:ext uri="{FF2B5EF4-FFF2-40B4-BE49-F238E27FC236}">
                <a16:creationId xmlns:a16="http://schemas.microsoft.com/office/drawing/2014/main" id="{DF27BF64-0A7B-4649-9246-23D5DC706584}"/>
              </a:ext>
            </a:extLst>
          </p:cNvPr>
          <p:cNvSpPr>
            <a:spLocks noGrp="1"/>
          </p:cNvSpPr>
          <p:nvPr>
            <p:ph type="body" sz="half" idx="17" hasCustomPrompt="1"/>
          </p:nvPr>
        </p:nvSpPr>
        <p:spPr>
          <a:xfrm>
            <a:off x="1526722" y="3522405"/>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30" name="Text Placeholder 3">
            <a:extLst>
              <a:ext uri="{FF2B5EF4-FFF2-40B4-BE49-F238E27FC236}">
                <a16:creationId xmlns:a16="http://schemas.microsoft.com/office/drawing/2014/main" id="{24CDCD9D-2311-C34C-B2BB-C6EC90E6FB03}"/>
              </a:ext>
            </a:extLst>
          </p:cNvPr>
          <p:cNvSpPr>
            <a:spLocks noGrp="1"/>
          </p:cNvSpPr>
          <p:nvPr>
            <p:ph type="body" sz="half" idx="18" hasCustomPrompt="1"/>
          </p:nvPr>
        </p:nvSpPr>
        <p:spPr>
          <a:xfrm>
            <a:off x="4055677" y="3518823"/>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31" name="Text Placeholder 3">
            <a:extLst>
              <a:ext uri="{FF2B5EF4-FFF2-40B4-BE49-F238E27FC236}">
                <a16:creationId xmlns:a16="http://schemas.microsoft.com/office/drawing/2014/main" id="{28DBAA0D-E7F0-3B47-9D43-DF7A143AA94A}"/>
              </a:ext>
            </a:extLst>
          </p:cNvPr>
          <p:cNvSpPr>
            <a:spLocks noGrp="1"/>
          </p:cNvSpPr>
          <p:nvPr>
            <p:ph type="body" sz="half" idx="19" hasCustomPrompt="1"/>
          </p:nvPr>
        </p:nvSpPr>
        <p:spPr>
          <a:xfrm>
            <a:off x="6521467" y="3518823"/>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32" name="Text Placeholder 3">
            <a:extLst>
              <a:ext uri="{FF2B5EF4-FFF2-40B4-BE49-F238E27FC236}">
                <a16:creationId xmlns:a16="http://schemas.microsoft.com/office/drawing/2014/main" id="{EAF0C13D-C6F0-D045-A469-92DCBEAAD5A3}"/>
              </a:ext>
            </a:extLst>
          </p:cNvPr>
          <p:cNvSpPr>
            <a:spLocks noGrp="1"/>
          </p:cNvSpPr>
          <p:nvPr>
            <p:ph type="body" sz="half" idx="20" hasCustomPrompt="1"/>
          </p:nvPr>
        </p:nvSpPr>
        <p:spPr>
          <a:xfrm>
            <a:off x="9009560" y="3515397"/>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cxnSp>
        <p:nvCxnSpPr>
          <p:cNvPr id="33" name="Straight Connector 32">
            <a:extLst>
              <a:ext uri="{FF2B5EF4-FFF2-40B4-BE49-F238E27FC236}">
                <a16:creationId xmlns:a16="http://schemas.microsoft.com/office/drawing/2014/main" id="{1C4D99FD-7C72-954D-8FFF-8341463248FC}"/>
              </a:ext>
            </a:extLst>
          </p:cNvPr>
          <p:cNvCxnSpPr>
            <a:cxnSpLocks/>
          </p:cNvCxnSpPr>
          <p:nvPr userDrawn="1"/>
        </p:nvCxnSpPr>
        <p:spPr>
          <a:xfrm>
            <a:off x="1244839" y="4286178"/>
            <a:ext cx="1024907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4" name="Text Placeholder 3">
            <a:extLst>
              <a:ext uri="{FF2B5EF4-FFF2-40B4-BE49-F238E27FC236}">
                <a16:creationId xmlns:a16="http://schemas.microsoft.com/office/drawing/2014/main" id="{57F4C2C3-9FDE-7242-9B64-06BE80A49B5E}"/>
              </a:ext>
            </a:extLst>
          </p:cNvPr>
          <p:cNvSpPr>
            <a:spLocks noGrp="1"/>
          </p:cNvSpPr>
          <p:nvPr>
            <p:ph type="body" sz="half" idx="21" hasCustomPrompt="1"/>
          </p:nvPr>
        </p:nvSpPr>
        <p:spPr>
          <a:xfrm>
            <a:off x="1526722" y="3970142"/>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35" name="Text Placeholder 3">
            <a:extLst>
              <a:ext uri="{FF2B5EF4-FFF2-40B4-BE49-F238E27FC236}">
                <a16:creationId xmlns:a16="http://schemas.microsoft.com/office/drawing/2014/main" id="{E50F719E-EE87-D743-B5E4-A15D66EB9510}"/>
              </a:ext>
            </a:extLst>
          </p:cNvPr>
          <p:cNvSpPr>
            <a:spLocks noGrp="1"/>
          </p:cNvSpPr>
          <p:nvPr>
            <p:ph type="body" sz="half" idx="22" hasCustomPrompt="1"/>
          </p:nvPr>
        </p:nvSpPr>
        <p:spPr>
          <a:xfrm>
            <a:off x="4055677" y="3966560"/>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36" name="Text Placeholder 3">
            <a:extLst>
              <a:ext uri="{FF2B5EF4-FFF2-40B4-BE49-F238E27FC236}">
                <a16:creationId xmlns:a16="http://schemas.microsoft.com/office/drawing/2014/main" id="{28537014-5D6B-9044-A0D0-502CFF41E61F}"/>
              </a:ext>
            </a:extLst>
          </p:cNvPr>
          <p:cNvSpPr>
            <a:spLocks noGrp="1"/>
          </p:cNvSpPr>
          <p:nvPr>
            <p:ph type="body" sz="half" idx="23" hasCustomPrompt="1"/>
          </p:nvPr>
        </p:nvSpPr>
        <p:spPr>
          <a:xfrm>
            <a:off x="6521467" y="3966560"/>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37" name="Text Placeholder 3">
            <a:extLst>
              <a:ext uri="{FF2B5EF4-FFF2-40B4-BE49-F238E27FC236}">
                <a16:creationId xmlns:a16="http://schemas.microsoft.com/office/drawing/2014/main" id="{8E8CF774-CEB9-2746-B899-D5B96B5BEEDF}"/>
              </a:ext>
            </a:extLst>
          </p:cNvPr>
          <p:cNvSpPr>
            <a:spLocks noGrp="1"/>
          </p:cNvSpPr>
          <p:nvPr>
            <p:ph type="body" sz="half" idx="24" hasCustomPrompt="1"/>
          </p:nvPr>
        </p:nvSpPr>
        <p:spPr>
          <a:xfrm>
            <a:off x="9009560" y="3963134"/>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cxnSp>
        <p:nvCxnSpPr>
          <p:cNvPr id="38" name="Straight Connector 37">
            <a:extLst>
              <a:ext uri="{FF2B5EF4-FFF2-40B4-BE49-F238E27FC236}">
                <a16:creationId xmlns:a16="http://schemas.microsoft.com/office/drawing/2014/main" id="{32588FF0-AC14-AB40-9A26-D6A7A4EE51C4}"/>
              </a:ext>
            </a:extLst>
          </p:cNvPr>
          <p:cNvCxnSpPr>
            <a:cxnSpLocks/>
          </p:cNvCxnSpPr>
          <p:nvPr userDrawn="1"/>
        </p:nvCxnSpPr>
        <p:spPr>
          <a:xfrm>
            <a:off x="1244839" y="4745095"/>
            <a:ext cx="1024907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9" name="Text Placeholder 3">
            <a:extLst>
              <a:ext uri="{FF2B5EF4-FFF2-40B4-BE49-F238E27FC236}">
                <a16:creationId xmlns:a16="http://schemas.microsoft.com/office/drawing/2014/main" id="{9CE03DA2-6165-7F45-8024-7B8F24593D67}"/>
              </a:ext>
            </a:extLst>
          </p:cNvPr>
          <p:cNvSpPr>
            <a:spLocks noGrp="1"/>
          </p:cNvSpPr>
          <p:nvPr>
            <p:ph type="body" sz="half" idx="25" hasCustomPrompt="1"/>
          </p:nvPr>
        </p:nvSpPr>
        <p:spPr>
          <a:xfrm>
            <a:off x="1526722" y="4429059"/>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40" name="Text Placeholder 3">
            <a:extLst>
              <a:ext uri="{FF2B5EF4-FFF2-40B4-BE49-F238E27FC236}">
                <a16:creationId xmlns:a16="http://schemas.microsoft.com/office/drawing/2014/main" id="{37674594-88CF-2142-9032-553E790FD6D0}"/>
              </a:ext>
            </a:extLst>
          </p:cNvPr>
          <p:cNvSpPr>
            <a:spLocks noGrp="1"/>
          </p:cNvSpPr>
          <p:nvPr>
            <p:ph type="body" sz="half" idx="26" hasCustomPrompt="1"/>
          </p:nvPr>
        </p:nvSpPr>
        <p:spPr>
          <a:xfrm>
            <a:off x="4055677" y="4425477"/>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41" name="Text Placeholder 3">
            <a:extLst>
              <a:ext uri="{FF2B5EF4-FFF2-40B4-BE49-F238E27FC236}">
                <a16:creationId xmlns:a16="http://schemas.microsoft.com/office/drawing/2014/main" id="{2AF70BA0-34F8-AA46-99B5-8E9CE3D18EC7}"/>
              </a:ext>
            </a:extLst>
          </p:cNvPr>
          <p:cNvSpPr>
            <a:spLocks noGrp="1"/>
          </p:cNvSpPr>
          <p:nvPr>
            <p:ph type="body" sz="half" idx="27" hasCustomPrompt="1"/>
          </p:nvPr>
        </p:nvSpPr>
        <p:spPr>
          <a:xfrm>
            <a:off x="6521467" y="4425477"/>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42" name="Text Placeholder 3">
            <a:extLst>
              <a:ext uri="{FF2B5EF4-FFF2-40B4-BE49-F238E27FC236}">
                <a16:creationId xmlns:a16="http://schemas.microsoft.com/office/drawing/2014/main" id="{2C411903-C770-474C-9039-2D452EEE6A95}"/>
              </a:ext>
            </a:extLst>
          </p:cNvPr>
          <p:cNvSpPr>
            <a:spLocks noGrp="1"/>
          </p:cNvSpPr>
          <p:nvPr>
            <p:ph type="body" sz="half" idx="28" hasCustomPrompt="1"/>
          </p:nvPr>
        </p:nvSpPr>
        <p:spPr>
          <a:xfrm>
            <a:off x="9009560" y="4422051"/>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cxnSp>
        <p:nvCxnSpPr>
          <p:cNvPr id="43" name="Straight Connector 42">
            <a:extLst>
              <a:ext uri="{FF2B5EF4-FFF2-40B4-BE49-F238E27FC236}">
                <a16:creationId xmlns:a16="http://schemas.microsoft.com/office/drawing/2014/main" id="{58FFB491-A402-3B45-ADD3-FA89C622696C}"/>
              </a:ext>
            </a:extLst>
          </p:cNvPr>
          <p:cNvCxnSpPr>
            <a:cxnSpLocks/>
          </p:cNvCxnSpPr>
          <p:nvPr userDrawn="1"/>
        </p:nvCxnSpPr>
        <p:spPr>
          <a:xfrm>
            <a:off x="1244839" y="5192832"/>
            <a:ext cx="1024907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4" name="Text Placeholder 3">
            <a:extLst>
              <a:ext uri="{FF2B5EF4-FFF2-40B4-BE49-F238E27FC236}">
                <a16:creationId xmlns:a16="http://schemas.microsoft.com/office/drawing/2014/main" id="{A5FE17EB-F590-3341-96A6-0D534352C528}"/>
              </a:ext>
            </a:extLst>
          </p:cNvPr>
          <p:cNvSpPr>
            <a:spLocks noGrp="1"/>
          </p:cNvSpPr>
          <p:nvPr>
            <p:ph type="body" sz="half" idx="29" hasCustomPrompt="1"/>
          </p:nvPr>
        </p:nvSpPr>
        <p:spPr>
          <a:xfrm>
            <a:off x="1526722" y="4876796"/>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45" name="Text Placeholder 3">
            <a:extLst>
              <a:ext uri="{FF2B5EF4-FFF2-40B4-BE49-F238E27FC236}">
                <a16:creationId xmlns:a16="http://schemas.microsoft.com/office/drawing/2014/main" id="{912ADB2B-1833-C14F-AA5F-63296AED61A5}"/>
              </a:ext>
            </a:extLst>
          </p:cNvPr>
          <p:cNvSpPr>
            <a:spLocks noGrp="1"/>
          </p:cNvSpPr>
          <p:nvPr>
            <p:ph type="body" sz="half" idx="30" hasCustomPrompt="1"/>
          </p:nvPr>
        </p:nvSpPr>
        <p:spPr>
          <a:xfrm>
            <a:off x="4055677" y="4873214"/>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46" name="Text Placeholder 3">
            <a:extLst>
              <a:ext uri="{FF2B5EF4-FFF2-40B4-BE49-F238E27FC236}">
                <a16:creationId xmlns:a16="http://schemas.microsoft.com/office/drawing/2014/main" id="{B9C30780-6D37-1B46-883A-8CC9564CD0B8}"/>
              </a:ext>
            </a:extLst>
          </p:cNvPr>
          <p:cNvSpPr>
            <a:spLocks noGrp="1"/>
          </p:cNvSpPr>
          <p:nvPr>
            <p:ph type="body" sz="half" idx="31" hasCustomPrompt="1"/>
          </p:nvPr>
        </p:nvSpPr>
        <p:spPr>
          <a:xfrm>
            <a:off x="6521467" y="4873214"/>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47" name="Text Placeholder 3">
            <a:extLst>
              <a:ext uri="{FF2B5EF4-FFF2-40B4-BE49-F238E27FC236}">
                <a16:creationId xmlns:a16="http://schemas.microsoft.com/office/drawing/2014/main" id="{B81BE661-64E6-3B4C-A7E8-9E6672F76530}"/>
              </a:ext>
            </a:extLst>
          </p:cNvPr>
          <p:cNvSpPr>
            <a:spLocks noGrp="1"/>
          </p:cNvSpPr>
          <p:nvPr>
            <p:ph type="body" sz="half" idx="32" hasCustomPrompt="1"/>
          </p:nvPr>
        </p:nvSpPr>
        <p:spPr>
          <a:xfrm>
            <a:off x="9009560" y="4869788"/>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cxnSp>
        <p:nvCxnSpPr>
          <p:cNvPr id="48" name="Straight Connector 47">
            <a:extLst>
              <a:ext uri="{FF2B5EF4-FFF2-40B4-BE49-F238E27FC236}">
                <a16:creationId xmlns:a16="http://schemas.microsoft.com/office/drawing/2014/main" id="{C2C35AC8-4E1D-4843-B1C5-E0B606711048}"/>
              </a:ext>
            </a:extLst>
          </p:cNvPr>
          <p:cNvCxnSpPr>
            <a:cxnSpLocks/>
          </p:cNvCxnSpPr>
          <p:nvPr userDrawn="1"/>
        </p:nvCxnSpPr>
        <p:spPr>
          <a:xfrm>
            <a:off x="1244839" y="5644150"/>
            <a:ext cx="1024907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9" name="Text Placeholder 3">
            <a:extLst>
              <a:ext uri="{FF2B5EF4-FFF2-40B4-BE49-F238E27FC236}">
                <a16:creationId xmlns:a16="http://schemas.microsoft.com/office/drawing/2014/main" id="{A0011372-7F3E-D14A-8DB6-030EC85A514D}"/>
              </a:ext>
            </a:extLst>
          </p:cNvPr>
          <p:cNvSpPr>
            <a:spLocks noGrp="1"/>
          </p:cNvSpPr>
          <p:nvPr>
            <p:ph type="body" sz="half" idx="33" hasCustomPrompt="1"/>
          </p:nvPr>
        </p:nvSpPr>
        <p:spPr>
          <a:xfrm>
            <a:off x="1526722" y="5328114"/>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50" name="Text Placeholder 3">
            <a:extLst>
              <a:ext uri="{FF2B5EF4-FFF2-40B4-BE49-F238E27FC236}">
                <a16:creationId xmlns:a16="http://schemas.microsoft.com/office/drawing/2014/main" id="{03D0B298-287F-494B-9D99-AE113DCCD7A0}"/>
              </a:ext>
            </a:extLst>
          </p:cNvPr>
          <p:cNvSpPr>
            <a:spLocks noGrp="1"/>
          </p:cNvSpPr>
          <p:nvPr>
            <p:ph type="body" sz="half" idx="34" hasCustomPrompt="1"/>
          </p:nvPr>
        </p:nvSpPr>
        <p:spPr>
          <a:xfrm>
            <a:off x="4055677" y="5324532"/>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51" name="Text Placeholder 3">
            <a:extLst>
              <a:ext uri="{FF2B5EF4-FFF2-40B4-BE49-F238E27FC236}">
                <a16:creationId xmlns:a16="http://schemas.microsoft.com/office/drawing/2014/main" id="{9EDD1660-044D-024F-8F6E-7269BF52F625}"/>
              </a:ext>
            </a:extLst>
          </p:cNvPr>
          <p:cNvSpPr>
            <a:spLocks noGrp="1"/>
          </p:cNvSpPr>
          <p:nvPr>
            <p:ph type="body" sz="half" idx="35" hasCustomPrompt="1"/>
          </p:nvPr>
        </p:nvSpPr>
        <p:spPr>
          <a:xfrm>
            <a:off x="6521467" y="5324532"/>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52" name="Text Placeholder 3">
            <a:extLst>
              <a:ext uri="{FF2B5EF4-FFF2-40B4-BE49-F238E27FC236}">
                <a16:creationId xmlns:a16="http://schemas.microsoft.com/office/drawing/2014/main" id="{5F0A0631-DCDF-E64C-A403-B96138903AFB}"/>
              </a:ext>
            </a:extLst>
          </p:cNvPr>
          <p:cNvSpPr>
            <a:spLocks noGrp="1"/>
          </p:cNvSpPr>
          <p:nvPr>
            <p:ph type="body" sz="half" idx="36" hasCustomPrompt="1"/>
          </p:nvPr>
        </p:nvSpPr>
        <p:spPr>
          <a:xfrm>
            <a:off x="9009560" y="5321106"/>
            <a:ext cx="1525573" cy="294177"/>
          </a:xfrm>
        </p:spPr>
        <p:txBody>
          <a:bodyPr>
            <a:no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54" name="Text Placeholder 3">
            <a:extLst>
              <a:ext uri="{FF2B5EF4-FFF2-40B4-BE49-F238E27FC236}">
                <a16:creationId xmlns:a16="http://schemas.microsoft.com/office/drawing/2014/main" id="{F446C710-6766-5D43-B4B5-587D55195564}"/>
              </a:ext>
            </a:extLst>
          </p:cNvPr>
          <p:cNvSpPr>
            <a:spLocks noGrp="1"/>
          </p:cNvSpPr>
          <p:nvPr>
            <p:ph type="body" sz="half" idx="37" hasCustomPrompt="1"/>
          </p:nvPr>
        </p:nvSpPr>
        <p:spPr>
          <a:xfrm>
            <a:off x="1526722" y="5775851"/>
            <a:ext cx="1525573" cy="294177"/>
          </a:xfrm>
        </p:spPr>
        <p:txBody>
          <a:bodyPr>
            <a:norm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55" name="Text Placeholder 3">
            <a:extLst>
              <a:ext uri="{FF2B5EF4-FFF2-40B4-BE49-F238E27FC236}">
                <a16:creationId xmlns:a16="http://schemas.microsoft.com/office/drawing/2014/main" id="{1623A578-F19D-D349-AC89-702DC67F4675}"/>
              </a:ext>
            </a:extLst>
          </p:cNvPr>
          <p:cNvSpPr>
            <a:spLocks noGrp="1"/>
          </p:cNvSpPr>
          <p:nvPr>
            <p:ph type="body" sz="half" idx="38" hasCustomPrompt="1"/>
          </p:nvPr>
        </p:nvSpPr>
        <p:spPr>
          <a:xfrm>
            <a:off x="4055677" y="5772269"/>
            <a:ext cx="1525573" cy="294177"/>
          </a:xfrm>
        </p:spPr>
        <p:txBody>
          <a:bodyPr>
            <a:norm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56" name="Text Placeholder 3">
            <a:extLst>
              <a:ext uri="{FF2B5EF4-FFF2-40B4-BE49-F238E27FC236}">
                <a16:creationId xmlns:a16="http://schemas.microsoft.com/office/drawing/2014/main" id="{EDA72EF0-EFF3-804A-8FE1-DE46036C4E2C}"/>
              </a:ext>
            </a:extLst>
          </p:cNvPr>
          <p:cNvSpPr>
            <a:spLocks noGrp="1"/>
          </p:cNvSpPr>
          <p:nvPr>
            <p:ph type="body" sz="half" idx="39" hasCustomPrompt="1"/>
          </p:nvPr>
        </p:nvSpPr>
        <p:spPr>
          <a:xfrm>
            <a:off x="6521467" y="5772269"/>
            <a:ext cx="1525573" cy="294177"/>
          </a:xfrm>
        </p:spPr>
        <p:txBody>
          <a:bodyPr>
            <a:norm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57" name="Text Placeholder 3">
            <a:extLst>
              <a:ext uri="{FF2B5EF4-FFF2-40B4-BE49-F238E27FC236}">
                <a16:creationId xmlns:a16="http://schemas.microsoft.com/office/drawing/2014/main" id="{4358C46B-5F11-C24B-8BD9-3EDC7611B24C}"/>
              </a:ext>
            </a:extLst>
          </p:cNvPr>
          <p:cNvSpPr>
            <a:spLocks noGrp="1"/>
          </p:cNvSpPr>
          <p:nvPr>
            <p:ph type="body" sz="half" idx="40" hasCustomPrompt="1"/>
          </p:nvPr>
        </p:nvSpPr>
        <p:spPr>
          <a:xfrm>
            <a:off x="9009560" y="5768843"/>
            <a:ext cx="1525573" cy="294177"/>
          </a:xfrm>
        </p:spPr>
        <p:txBody>
          <a:bodyPr>
            <a:normAutofit/>
          </a:bodyPr>
          <a:lstStyle>
            <a:lvl1pPr marL="0" indent="0">
              <a:buNone/>
              <a:defRPr sz="13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58" name="Text Placeholder 3">
            <a:extLst>
              <a:ext uri="{FF2B5EF4-FFF2-40B4-BE49-F238E27FC236}">
                <a16:creationId xmlns:a16="http://schemas.microsoft.com/office/drawing/2014/main" id="{20AE717C-EB31-1243-837E-1F3AD239BBA6}"/>
              </a:ext>
            </a:extLst>
          </p:cNvPr>
          <p:cNvSpPr>
            <a:spLocks noGrp="1"/>
          </p:cNvSpPr>
          <p:nvPr>
            <p:ph type="body" sz="half" idx="41" hasCustomPrompt="1"/>
          </p:nvPr>
        </p:nvSpPr>
        <p:spPr>
          <a:xfrm>
            <a:off x="1516463" y="2094932"/>
            <a:ext cx="1996171" cy="246825"/>
          </a:xfrm>
        </p:spPr>
        <p:txBody>
          <a:bodyPr>
            <a:noAutofit/>
          </a:bodyPr>
          <a:lstStyle>
            <a:lvl1pPr marL="0" indent="0">
              <a:buNone/>
              <a:defRPr sz="13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text</a:t>
            </a:r>
          </a:p>
        </p:txBody>
      </p:sp>
      <p:sp>
        <p:nvSpPr>
          <p:cNvPr id="59" name="Text Placeholder 3">
            <a:extLst>
              <a:ext uri="{FF2B5EF4-FFF2-40B4-BE49-F238E27FC236}">
                <a16:creationId xmlns:a16="http://schemas.microsoft.com/office/drawing/2014/main" id="{EE164612-1252-4641-9066-EAFEA5887A71}"/>
              </a:ext>
            </a:extLst>
          </p:cNvPr>
          <p:cNvSpPr>
            <a:spLocks noGrp="1"/>
          </p:cNvSpPr>
          <p:nvPr>
            <p:ph type="body" sz="half" idx="42" hasCustomPrompt="1"/>
          </p:nvPr>
        </p:nvSpPr>
        <p:spPr>
          <a:xfrm>
            <a:off x="4055677" y="2094931"/>
            <a:ext cx="1996171" cy="246825"/>
          </a:xfrm>
        </p:spPr>
        <p:txBody>
          <a:bodyPr>
            <a:noAutofit/>
          </a:bodyPr>
          <a:lstStyle>
            <a:lvl1pPr marL="0" indent="0">
              <a:buNone/>
              <a:defRPr sz="13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text</a:t>
            </a:r>
          </a:p>
        </p:txBody>
      </p:sp>
      <p:sp>
        <p:nvSpPr>
          <p:cNvPr id="60" name="Text Placeholder 3">
            <a:extLst>
              <a:ext uri="{FF2B5EF4-FFF2-40B4-BE49-F238E27FC236}">
                <a16:creationId xmlns:a16="http://schemas.microsoft.com/office/drawing/2014/main" id="{7E282131-5D09-4F4F-B490-8211EF46AB4A}"/>
              </a:ext>
            </a:extLst>
          </p:cNvPr>
          <p:cNvSpPr>
            <a:spLocks noGrp="1"/>
          </p:cNvSpPr>
          <p:nvPr>
            <p:ph type="body" sz="half" idx="43" hasCustomPrompt="1"/>
          </p:nvPr>
        </p:nvSpPr>
        <p:spPr>
          <a:xfrm>
            <a:off x="6521467" y="2091184"/>
            <a:ext cx="1996171" cy="246825"/>
          </a:xfrm>
        </p:spPr>
        <p:txBody>
          <a:bodyPr>
            <a:noAutofit/>
          </a:bodyPr>
          <a:lstStyle>
            <a:lvl1pPr marL="0" indent="0">
              <a:buNone/>
              <a:defRPr sz="13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text</a:t>
            </a:r>
          </a:p>
        </p:txBody>
      </p:sp>
      <p:sp>
        <p:nvSpPr>
          <p:cNvPr id="61" name="Text Placeholder 3">
            <a:extLst>
              <a:ext uri="{FF2B5EF4-FFF2-40B4-BE49-F238E27FC236}">
                <a16:creationId xmlns:a16="http://schemas.microsoft.com/office/drawing/2014/main" id="{0E1C5AFB-24A0-7441-A869-D34F51F5458E}"/>
              </a:ext>
            </a:extLst>
          </p:cNvPr>
          <p:cNvSpPr>
            <a:spLocks noGrp="1"/>
          </p:cNvSpPr>
          <p:nvPr>
            <p:ph type="body" sz="half" idx="44" hasCustomPrompt="1"/>
          </p:nvPr>
        </p:nvSpPr>
        <p:spPr>
          <a:xfrm>
            <a:off x="8987257" y="2090681"/>
            <a:ext cx="1996171" cy="246825"/>
          </a:xfrm>
        </p:spPr>
        <p:txBody>
          <a:bodyPr>
            <a:noAutofit/>
          </a:bodyPr>
          <a:lstStyle>
            <a:lvl1pPr marL="0" indent="0">
              <a:buNone/>
              <a:defRPr sz="13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text</a:t>
            </a:r>
          </a:p>
        </p:txBody>
      </p:sp>
      <p:sp>
        <p:nvSpPr>
          <p:cNvPr id="53" name="Slide Number Placeholder 6">
            <a:extLst>
              <a:ext uri="{FF2B5EF4-FFF2-40B4-BE49-F238E27FC236}">
                <a16:creationId xmlns:a16="http://schemas.microsoft.com/office/drawing/2014/main" id="{F06FB15E-C885-8349-8503-E645F50E4429}"/>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3789417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rgbClr val="F3F4F6"/>
        </a:solidFill>
        <a:effectLst/>
      </p:bgPr>
    </p:bg>
    <p:spTree>
      <p:nvGrpSpPr>
        <p:cNvPr id="1" name=""/>
        <p:cNvGrpSpPr/>
        <p:nvPr/>
      </p:nvGrpSpPr>
      <p:grpSpPr>
        <a:xfrm>
          <a:off x="0" y="0"/>
          <a:ext cx="0" cy="0"/>
          <a:chOff x="0" y="0"/>
          <a:chExt cx="0" cy="0"/>
        </a:xfrm>
      </p:grpSpPr>
      <p:sp>
        <p:nvSpPr>
          <p:cNvPr id="20" name="Rounded Rectangle 2">
            <a:extLst>
              <a:ext uri="{FF2B5EF4-FFF2-40B4-BE49-F238E27FC236}">
                <a16:creationId xmlns:a16="http://schemas.microsoft.com/office/drawing/2014/main" id="{8AAF8844-92EA-4803-B8AA-64E4EFB79F1E}"/>
              </a:ext>
            </a:extLst>
          </p:cNvPr>
          <p:cNvSpPr/>
          <p:nvPr userDrawn="1"/>
        </p:nvSpPr>
        <p:spPr>
          <a:xfrm>
            <a:off x="9209910" y="1946611"/>
            <a:ext cx="2578608" cy="4171364"/>
          </a:xfrm>
          <a:prstGeom prst="roundRect">
            <a:avLst>
              <a:gd name="adj" fmla="val 616"/>
            </a:avLst>
          </a:prstGeom>
          <a:solidFill>
            <a:schemeClr val="bg1"/>
          </a:solidFill>
          <a:ln>
            <a:noFill/>
          </a:ln>
          <a:effectLst>
            <a:outerShdw blurRad="139700" dir="8940000" sx="101000" sy="101000" algn="ct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sr-Latn-RS">
              <a:ln>
                <a:solidFill>
                  <a:sysClr val="windowText" lastClr="000000"/>
                </a:solidFill>
              </a:ln>
            </a:endParaRPr>
          </a:p>
        </p:txBody>
      </p:sp>
      <p:sp>
        <p:nvSpPr>
          <p:cNvPr id="19" name="Rounded Rectangle 2">
            <a:extLst>
              <a:ext uri="{FF2B5EF4-FFF2-40B4-BE49-F238E27FC236}">
                <a16:creationId xmlns:a16="http://schemas.microsoft.com/office/drawing/2014/main" id="{AF1A338A-4964-4053-88CC-906B0759C8FD}"/>
              </a:ext>
            </a:extLst>
          </p:cNvPr>
          <p:cNvSpPr/>
          <p:nvPr userDrawn="1"/>
        </p:nvSpPr>
        <p:spPr>
          <a:xfrm>
            <a:off x="6502653" y="1946611"/>
            <a:ext cx="2578608" cy="4171364"/>
          </a:xfrm>
          <a:prstGeom prst="roundRect">
            <a:avLst>
              <a:gd name="adj" fmla="val 616"/>
            </a:avLst>
          </a:prstGeom>
          <a:solidFill>
            <a:schemeClr val="bg1"/>
          </a:solidFill>
          <a:ln>
            <a:noFill/>
          </a:ln>
          <a:effectLst>
            <a:outerShdw blurRad="139700" dir="8940000" sx="101000" sy="101000" algn="ct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sr-Latn-RS">
              <a:ln>
                <a:solidFill>
                  <a:sysClr val="windowText" lastClr="000000"/>
                </a:solidFill>
              </a:ln>
            </a:endParaRPr>
          </a:p>
        </p:txBody>
      </p:sp>
      <p:sp>
        <p:nvSpPr>
          <p:cNvPr id="18" name="Rounded Rectangle 2">
            <a:extLst>
              <a:ext uri="{FF2B5EF4-FFF2-40B4-BE49-F238E27FC236}">
                <a16:creationId xmlns:a16="http://schemas.microsoft.com/office/drawing/2014/main" id="{3C803278-5203-4D48-A7E2-1D15CED8DCD9}"/>
              </a:ext>
            </a:extLst>
          </p:cNvPr>
          <p:cNvSpPr/>
          <p:nvPr userDrawn="1"/>
        </p:nvSpPr>
        <p:spPr>
          <a:xfrm>
            <a:off x="3795395" y="1946611"/>
            <a:ext cx="2578608" cy="4171364"/>
          </a:xfrm>
          <a:prstGeom prst="roundRect">
            <a:avLst>
              <a:gd name="adj" fmla="val 616"/>
            </a:avLst>
          </a:prstGeom>
          <a:solidFill>
            <a:schemeClr val="bg1"/>
          </a:solidFill>
          <a:ln>
            <a:noFill/>
          </a:ln>
          <a:effectLst>
            <a:outerShdw blurRad="139700" dir="8940000" sx="101000" sy="101000" algn="ct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sr-Latn-RS">
              <a:ln>
                <a:solidFill>
                  <a:sysClr val="windowText" lastClr="000000"/>
                </a:solidFill>
              </a:ln>
            </a:endParaRPr>
          </a:p>
        </p:txBody>
      </p:sp>
      <p:sp>
        <p:nvSpPr>
          <p:cNvPr id="17" name="Rounded Rectangle 2">
            <a:extLst>
              <a:ext uri="{FF2B5EF4-FFF2-40B4-BE49-F238E27FC236}">
                <a16:creationId xmlns:a16="http://schemas.microsoft.com/office/drawing/2014/main" id="{C78594A4-6820-4530-8533-2B54D7E3CE06}"/>
              </a:ext>
            </a:extLst>
          </p:cNvPr>
          <p:cNvSpPr/>
          <p:nvPr userDrawn="1"/>
        </p:nvSpPr>
        <p:spPr>
          <a:xfrm>
            <a:off x="1088137" y="1947673"/>
            <a:ext cx="2578608" cy="4171364"/>
          </a:xfrm>
          <a:prstGeom prst="roundRect">
            <a:avLst>
              <a:gd name="adj" fmla="val 616"/>
            </a:avLst>
          </a:prstGeom>
          <a:solidFill>
            <a:schemeClr val="bg1"/>
          </a:solidFill>
          <a:ln>
            <a:noFill/>
          </a:ln>
          <a:effectLst>
            <a:outerShdw blurRad="139700" dir="8940000" sx="101000" sy="101000" algn="ct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sr-Latn-RS">
              <a:ln>
                <a:solidFill>
                  <a:sysClr val="windowText" lastClr="000000"/>
                </a:solidFill>
              </a:ln>
            </a:endParaRPr>
          </a:p>
        </p:txBody>
      </p:sp>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767443"/>
            <a:ext cx="6377048" cy="718457"/>
          </a:xfrm>
        </p:spPr>
        <p:txBody>
          <a:bodyPr>
            <a:noAutofit/>
          </a:bodyPr>
          <a:lstStyle>
            <a:lvl1pPr>
              <a:defRPr sz="3600" b="1" i="0">
                <a:latin typeface="Mont SemiBold" panose="00000800000000000000" pitchFamily="50" charset="0"/>
              </a:defRPr>
            </a:lvl1pPr>
          </a:lstStyle>
          <a:p>
            <a:r>
              <a:rPr lang="en-US"/>
              <a:t>Click to edit Master title</a:t>
            </a:r>
            <a:endParaRPr lang="sr-Latn-RS"/>
          </a:p>
        </p:txBody>
      </p:sp>
      <p:cxnSp>
        <p:nvCxnSpPr>
          <p:cNvPr id="8" name="Straight Connector 7">
            <a:extLst>
              <a:ext uri="{FF2B5EF4-FFF2-40B4-BE49-F238E27FC236}">
                <a16:creationId xmlns:a16="http://schemas.microsoft.com/office/drawing/2014/main" id="{3F67966F-43C0-184D-815B-498995951A1F}"/>
              </a:ext>
            </a:extLst>
          </p:cNvPr>
          <p:cNvCxnSpPr>
            <a:cxnSpLocks/>
          </p:cNvCxnSpPr>
          <p:nvPr userDrawn="1"/>
        </p:nvCxnSpPr>
        <p:spPr>
          <a:xfrm>
            <a:off x="602166" y="2801141"/>
            <a:ext cx="115898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 Placeholder 3">
            <a:extLst>
              <a:ext uri="{FF2B5EF4-FFF2-40B4-BE49-F238E27FC236}">
                <a16:creationId xmlns:a16="http://schemas.microsoft.com/office/drawing/2014/main" id="{242C2151-778D-E141-8E49-B61AB5798C35}"/>
              </a:ext>
            </a:extLst>
          </p:cNvPr>
          <p:cNvSpPr>
            <a:spLocks noGrp="1"/>
          </p:cNvSpPr>
          <p:nvPr>
            <p:ph type="body" sz="half" idx="13" hasCustomPrompt="1"/>
          </p:nvPr>
        </p:nvSpPr>
        <p:spPr>
          <a:xfrm>
            <a:off x="1325686" y="3075047"/>
            <a:ext cx="1999001" cy="388568"/>
          </a:xfrm>
        </p:spPr>
        <p:txBody>
          <a:bodyPr>
            <a:spAutoFit/>
          </a:bodyPr>
          <a:lstStyle>
            <a:lvl1pPr marL="0" indent="0" algn="l">
              <a:lnSpc>
                <a:spcPct val="150000"/>
              </a:lnSpc>
              <a:buNone/>
              <a:defRPr sz="14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7" name="Oval 6">
            <a:extLst>
              <a:ext uri="{FF2B5EF4-FFF2-40B4-BE49-F238E27FC236}">
                <a16:creationId xmlns:a16="http://schemas.microsoft.com/office/drawing/2014/main" id="{31AD3B70-16DC-0D48-825A-314BE20A86A5}"/>
              </a:ext>
            </a:extLst>
          </p:cNvPr>
          <p:cNvSpPr/>
          <p:nvPr userDrawn="1"/>
        </p:nvSpPr>
        <p:spPr>
          <a:xfrm>
            <a:off x="1320632" y="2728658"/>
            <a:ext cx="144966" cy="144966"/>
          </a:xfrm>
          <a:prstGeom prst="ellipse">
            <a:avLst/>
          </a:prstGeom>
          <a:solidFill>
            <a:srgbClr val="CA3B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sr-Latn-RS">
              <a:solidFill>
                <a:srgbClr val="DE2865"/>
              </a:solidFill>
            </a:endParaRPr>
          </a:p>
        </p:txBody>
      </p:sp>
      <p:sp>
        <p:nvSpPr>
          <p:cNvPr id="62" name="Text Placeholder 3">
            <a:extLst>
              <a:ext uri="{FF2B5EF4-FFF2-40B4-BE49-F238E27FC236}">
                <a16:creationId xmlns:a16="http://schemas.microsoft.com/office/drawing/2014/main" id="{111AF95C-BF1F-9446-8D10-2B581BA577A9}"/>
              </a:ext>
            </a:extLst>
          </p:cNvPr>
          <p:cNvSpPr>
            <a:spLocks noGrp="1"/>
          </p:cNvSpPr>
          <p:nvPr>
            <p:ph type="body" sz="half" idx="45" hasCustomPrompt="1"/>
          </p:nvPr>
        </p:nvSpPr>
        <p:spPr>
          <a:xfrm>
            <a:off x="1325686" y="2238726"/>
            <a:ext cx="1999002" cy="348557"/>
          </a:xfrm>
        </p:spPr>
        <p:txBody>
          <a:bodyPr>
            <a:spAutoFit/>
          </a:bodyPr>
          <a:lstStyle>
            <a:lvl1pPr marL="0" indent="0" algn="l">
              <a:buNone/>
              <a:defRPr sz="18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1st step</a:t>
            </a:r>
          </a:p>
        </p:txBody>
      </p:sp>
      <p:sp>
        <p:nvSpPr>
          <p:cNvPr id="64" name="Oval 63">
            <a:extLst>
              <a:ext uri="{FF2B5EF4-FFF2-40B4-BE49-F238E27FC236}">
                <a16:creationId xmlns:a16="http://schemas.microsoft.com/office/drawing/2014/main" id="{FE5E8A52-543F-FE40-87F8-217C27F5E016}"/>
              </a:ext>
            </a:extLst>
          </p:cNvPr>
          <p:cNvSpPr/>
          <p:nvPr userDrawn="1"/>
        </p:nvSpPr>
        <p:spPr>
          <a:xfrm>
            <a:off x="4056169" y="2728658"/>
            <a:ext cx="144966" cy="144966"/>
          </a:xfrm>
          <a:prstGeom prst="ellipse">
            <a:avLst/>
          </a:prstGeom>
          <a:solidFill>
            <a:srgbClr val="CA3B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sr-Latn-RS">
              <a:solidFill>
                <a:srgbClr val="DE2865"/>
              </a:solidFill>
            </a:endParaRPr>
          </a:p>
        </p:txBody>
      </p:sp>
      <p:sp>
        <p:nvSpPr>
          <p:cNvPr id="65" name="Text Placeholder 3">
            <a:extLst>
              <a:ext uri="{FF2B5EF4-FFF2-40B4-BE49-F238E27FC236}">
                <a16:creationId xmlns:a16="http://schemas.microsoft.com/office/drawing/2014/main" id="{1360BF1F-BF1E-9140-8BB1-3CDF8375E0A6}"/>
              </a:ext>
            </a:extLst>
          </p:cNvPr>
          <p:cNvSpPr>
            <a:spLocks noGrp="1"/>
          </p:cNvSpPr>
          <p:nvPr>
            <p:ph type="body" sz="half" idx="47" hasCustomPrompt="1"/>
          </p:nvPr>
        </p:nvSpPr>
        <p:spPr>
          <a:xfrm>
            <a:off x="4061223" y="2238726"/>
            <a:ext cx="1999002" cy="348557"/>
          </a:xfrm>
        </p:spPr>
        <p:txBody>
          <a:bodyPr>
            <a:spAutoFit/>
          </a:bodyPr>
          <a:lstStyle>
            <a:lvl1pPr marL="0" indent="0" algn="l">
              <a:buNone/>
              <a:defRPr sz="18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2nd step</a:t>
            </a:r>
          </a:p>
        </p:txBody>
      </p:sp>
      <p:sp>
        <p:nvSpPr>
          <p:cNvPr id="67" name="Oval 66">
            <a:extLst>
              <a:ext uri="{FF2B5EF4-FFF2-40B4-BE49-F238E27FC236}">
                <a16:creationId xmlns:a16="http://schemas.microsoft.com/office/drawing/2014/main" id="{162E4895-5B20-6647-86BF-8221DCFEE473}"/>
              </a:ext>
            </a:extLst>
          </p:cNvPr>
          <p:cNvSpPr/>
          <p:nvPr userDrawn="1"/>
        </p:nvSpPr>
        <p:spPr>
          <a:xfrm>
            <a:off x="6811437" y="2728658"/>
            <a:ext cx="144966" cy="144966"/>
          </a:xfrm>
          <a:prstGeom prst="ellipse">
            <a:avLst/>
          </a:prstGeom>
          <a:solidFill>
            <a:srgbClr val="CA3B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sr-Latn-RS">
              <a:solidFill>
                <a:srgbClr val="DE2865"/>
              </a:solidFill>
            </a:endParaRPr>
          </a:p>
        </p:txBody>
      </p:sp>
      <p:sp>
        <p:nvSpPr>
          <p:cNvPr id="68" name="Text Placeholder 3">
            <a:extLst>
              <a:ext uri="{FF2B5EF4-FFF2-40B4-BE49-F238E27FC236}">
                <a16:creationId xmlns:a16="http://schemas.microsoft.com/office/drawing/2014/main" id="{7AEDE3FC-ABC1-9040-B6D1-BF88E0504B01}"/>
              </a:ext>
            </a:extLst>
          </p:cNvPr>
          <p:cNvSpPr>
            <a:spLocks noGrp="1"/>
          </p:cNvSpPr>
          <p:nvPr>
            <p:ph type="body" sz="half" idx="49" hasCustomPrompt="1"/>
          </p:nvPr>
        </p:nvSpPr>
        <p:spPr>
          <a:xfrm>
            <a:off x="6816491" y="2238726"/>
            <a:ext cx="1999002" cy="348557"/>
          </a:xfrm>
        </p:spPr>
        <p:txBody>
          <a:bodyPr>
            <a:spAutoFit/>
          </a:bodyPr>
          <a:lstStyle>
            <a:lvl1pPr marL="0" indent="0" algn="l">
              <a:buNone/>
              <a:defRPr sz="18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3rd step</a:t>
            </a:r>
          </a:p>
        </p:txBody>
      </p:sp>
      <p:sp>
        <p:nvSpPr>
          <p:cNvPr id="70" name="Oval 69">
            <a:extLst>
              <a:ext uri="{FF2B5EF4-FFF2-40B4-BE49-F238E27FC236}">
                <a16:creationId xmlns:a16="http://schemas.microsoft.com/office/drawing/2014/main" id="{643D2017-F7E2-FC46-BFC2-AB1FE8D5F96E}"/>
              </a:ext>
            </a:extLst>
          </p:cNvPr>
          <p:cNvSpPr/>
          <p:nvPr userDrawn="1"/>
        </p:nvSpPr>
        <p:spPr>
          <a:xfrm>
            <a:off x="9549268" y="2728658"/>
            <a:ext cx="144966" cy="144966"/>
          </a:xfrm>
          <a:prstGeom prst="ellipse">
            <a:avLst/>
          </a:prstGeom>
          <a:solidFill>
            <a:srgbClr val="CA3B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sr-Latn-RS">
              <a:solidFill>
                <a:srgbClr val="DE2865"/>
              </a:solidFill>
            </a:endParaRPr>
          </a:p>
        </p:txBody>
      </p:sp>
      <p:sp>
        <p:nvSpPr>
          <p:cNvPr id="71" name="Text Placeholder 3">
            <a:extLst>
              <a:ext uri="{FF2B5EF4-FFF2-40B4-BE49-F238E27FC236}">
                <a16:creationId xmlns:a16="http://schemas.microsoft.com/office/drawing/2014/main" id="{007F3F67-FD4E-8943-A262-0963ECFFB22B}"/>
              </a:ext>
            </a:extLst>
          </p:cNvPr>
          <p:cNvSpPr>
            <a:spLocks noGrp="1"/>
          </p:cNvSpPr>
          <p:nvPr>
            <p:ph type="body" sz="half" idx="51" hasCustomPrompt="1"/>
          </p:nvPr>
        </p:nvSpPr>
        <p:spPr>
          <a:xfrm>
            <a:off x="9554322" y="2238726"/>
            <a:ext cx="1999002" cy="348557"/>
          </a:xfrm>
        </p:spPr>
        <p:txBody>
          <a:bodyPr>
            <a:spAutoFit/>
          </a:bodyPr>
          <a:lstStyle>
            <a:lvl1pPr marL="0" indent="0" algn="l">
              <a:buNone/>
              <a:defRPr sz="18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4th step</a:t>
            </a:r>
          </a:p>
        </p:txBody>
      </p:sp>
      <p:sp>
        <p:nvSpPr>
          <p:cNvPr id="72" name="Text Placeholder 3">
            <a:extLst>
              <a:ext uri="{FF2B5EF4-FFF2-40B4-BE49-F238E27FC236}">
                <a16:creationId xmlns:a16="http://schemas.microsoft.com/office/drawing/2014/main" id="{2DC26AC5-FC3E-3949-A015-6A6750EB7010}"/>
              </a:ext>
            </a:extLst>
          </p:cNvPr>
          <p:cNvSpPr>
            <a:spLocks noGrp="1"/>
          </p:cNvSpPr>
          <p:nvPr>
            <p:ph type="body" sz="half" idx="52" hasCustomPrompt="1"/>
          </p:nvPr>
        </p:nvSpPr>
        <p:spPr>
          <a:xfrm>
            <a:off x="4061222" y="3075047"/>
            <a:ext cx="1999001" cy="388568"/>
          </a:xfrm>
        </p:spPr>
        <p:txBody>
          <a:bodyPr>
            <a:spAutoFit/>
          </a:bodyPr>
          <a:lstStyle>
            <a:lvl1pPr marL="0" indent="0" algn="l">
              <a:lnSpc>
                <a:spcPct val="150000"/>
              </a:lnSpc>
              <a:buNone/>
              <a:defRPr sz="14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73" name="Text Placeholder 3">
            <a:extLst>
              <a:ext uri="{FF2B5EF4-FFF2-40B4-BE49-F238E27FC236}">
                <a16:creationId xmlns:a16="http://schemas.microsoft.com/office/drawing/2014/main" id="{CDFBFBA5-FC06-C54A-BE32-921721A51944}"/>
              </a:ext>
            </a:extLst>
          </p:cNvPr>
          <p:cNvSpPr>
            <a:spLocks noGrp="1"/>
          </p:cNvSpPr>
          <p:nvPr>
            <p:ph type="body" sz="half" idx="53" hasCustomPrompt="1"/>
          </p:nvPr>
        </p:nvSpPr>
        <p:spPr>
          <a:xfrm>
            <a:off x="6816492" y="3075047"/>
            <a:ext cx="1999001" cy="388568"/>
          </a:xfrm>
        </p:spPr>
        <p:txBody>
          <a:bodyPr>
            <a:spAutoFit/>
          </a:bodyPr>
          <a:lstStyle>
            <a:lvl1pPr marL="0" indent="0" algn="l">
              <a:lnSpc>
                <a:spcPct val="150000"/>
              </a:lnSpc>
              <a:buNone/>
              <a:defRPr sz="14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74" name="Text Placeholder 3">
            <a:extLst>
              <a:ext uri="{FF2B5EF4-FFF2-40B4-BE49-F238E27FC236}">
                <a16:creationId xmlns:a16="http://schemas.microsoft.com/office/drawing/2014/main" id="{EEE0B5FB-F188-D84C-86DB-DF9310B763EE}"/>
              </a:ext>
            </a:extLst>
          </p:cNvPr>
          <p:cNvSpPr>
            <a:spLocks noGrp="1"/>
          </p:cNvSpPr>
          <p:nvPr>
            <p:ph type="body" sz="half" idx="54" hasCustomPrompt="1"/>
          </p:nvPr>
        </p:nvSpPr>
        <p:spPr>
          <a:xfrm>
            <a:off x="9554323" y="3075047"/>
            <a:ext cx="1999001" cy="388568"/>
          </a:xfrm>
        </p:spPr>
        <p:txBody>
          <a:bodyPr>
            <a:spAutoFit/>
          </a:bodyPr>
          <a:lstStyle>
            <a:lvl1pPr marL="0" indent="0" algn="l">
              <a:lnSpc>
                <a:spcPct val="150000"/>
              </a:lnSpc>
              <a:buNone/>
              <a:defRPr sz="14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text</a:t>
            </a:r>
          </a:p>
        </p:txBody>
      </p:sp>
      <p:sp>
        <p:nvSpPr>
          <p:cNvPr id="16" name="Slide Number Placeholder 6">
            <a:extLst>
              <a:ext uri="{FF2B5EF4-FFF2-40B4-BE49-F238E27FC236}">
                <a16:creationId xmlns:a16="http://schemas.microsoft.com/office/drawing/2014/main" id="{35415279-6B67-554D-8C3F-BD3BCCE62D9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9607074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235DDC4-7FF7-465E-8EEA-A205215E2970}"/>
              </a:ext>
            </a:extLst>
          </p:cNvPr>
          <p:cNvGrpSpPr/>
          <p:nvPr userDrawn="1"/>
        </p:nvGrpSpPr>
        <p:grpSpPr>
          <a:xfrm>
            <a:off x="630936" y="0"/>
            <a:ext cx="11591681" cy="6866700"/>
            <a:chOff x="630936" y="0"/>
            <a:chExt cx="11591681" cy="6866700"/>
          </a:xfrm>
        </p:grpSpPr>
        <p:sp>
          <p:nvSpPr>
            <p:cNvPr id="14" name="Rectangle 13">
              <a:extLst>
                <a:ext uri="{FF2B5EF4-FFF2-40B4-BE49-F238E27FC236}">
                  <a16:creationId xmlns:a16="http://schemas.microsoft.com/office/drawing/2014/main" id="{C4500D94-4CAB-49B6-A749-638CF3D89096}"/>
                </a:ext>
              </a:extLst>
            </p:cNvPr>
            <p:cNvSpPr/>
            <p:nvPr userDrawn="1"/>
          </p:nvSpPr>
          <p:spPr>
            <a:xfrm>
              <a:off x="630936" y="0"/>
              <a:ext cx="11561064" cy="6858000"/>
            </a:xfrm>
            <a:prstGeom prst="rect">
              <a:avLst/>
            </a:prstGeom>
            <a:solidFill>
              <a:srgbClr val="F7CC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3EB0393-E674-4FE2-ACA4-F904DF395B31}"/>
                </a:ext>
              </a:extLst>
            </p:cNvPr>
            <p:cNvSpPr/>
            <p:nvPr userDrawn="1"/>
          </p:nvSpPr>
          <p:spPr>
            <a:xfrm>
              <a:off x="9307286" y="0"/>
              <a:ext cx="598714" cy="6858000"/>
            </a:xfrm>
            <a:prstGeom prst="rect">
              <a:avLst/>
            </a:prstGeom>
            <a:solidFill>
              <a:srgbClr val="F2F2F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F31B5EB-4942-4D5D-9C13-45EDBAA74F5B}"/>
                </a:ext>
              </a:extLst>
            </p:cNvPr>
            <p:cNvSpPr/>
            <p:nvPr userDrawn="1"/>
          </p:nvSpPr>
          <p:spPr>
            <a:xfrm>
              <a:off x="10461172" y="0"/>
              <a:ext cx="598714" cy="6858000"/>
            </a:xfrm>
            <a:prstGeom prst="rect">
              <a:avLst/>
            </a:prstGeom>
            <a:solidFill>
              <a:srgbClr val="F2F2F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1EF6460-1560-4DC9-9BEF-093D999B99DF}"/>
                </a:ext>
              </a:extLst>
            </p:cNvPr>
            <p:cNvSpPr/>
            <p:nvPr userDrawn="1"/>
          </p:nvSpPr>
          <p:spPr>
            <a:xfrm>
              <a:off x="11623903" y="0"/>
              <a:ext cx="598714" cy="6858000"/>
            </a:xfrm>
            <a:prstGeom prst="rect">
              <a:avLst/>
            </a:prstGeom>
            <a:solidFill>
              <a:srgbClr val="F2F2F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EB7486F-022E-4CCC-9B15-472B3E0AC35C}"/>
                </a:ext>
              </a:extLst>
            </p:cNvPr>
            <p:cNvSpPr/>
            <p:nvPr userDrawn="1"/>
          </p:nvSpPr>
          <p:spPr>
            <a:xfrm>
              <a:off x="8138027" y="8700"/>
              <a:ext cx="598714" cy="6858000"/>
            </a:xfrm>
            <a:prstGeom prst="rect">
              <a:avLst/>
            </a:prstGeom>
            <a:solidFill>
              <a:srgbClr val="F2F2F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238AE12-1F4E-4C86-AAAD-0C2A20EF9F01}"/>
              </a:ext>
            </a:extLst>
          </p:cNvPr>
          <p:cNvSpPr>
            <a:spLocks noGrp="1"/>
          </p:cNvSpPr>
          <p:nvPr>
            <p:ph type="title"/>
          </p:nvPr>
        </p:nvSpPr>
        <p:spPr>
          <a:xfrm>
            <a:off x="1259114" y="1926772"/>
            <a:ext cx="7735207" cy="2004332"/>
          </a:xfrm>
        </p:spPr>
        <p:txBody>
          <a:bodyPr anchor="b">
            <a:noAutofit/>
          </a:bodyPr>
          <a:lstStyle>
            <a:lvl1pPr>
              <a:defRPr sz="6000">
                <a:solidFill>
                  <a:srgbClr val="21254B"/>
                </a:solidFill>
              </a:defRPr>
            </a:lvl1pPr>
          </a:lstStyle>
          <a:p>
            <a:r>
              <a:rPr lang="en-US"/>
              <a:t>Click to edit Master title style</a:t>
            </a:r>
          </a:p>
        </p:txBody>
      </p:sp>
      <p:sp>
        <p:nvSpPr>
          <p:cNvPr id="3" name="Text Placeholder 2">
            <a:extLst>
              <a:ext uri="{FF2B5EF4-FFF2-40B4-BE49-F238E27FC236}">
                <a16:creationId xmlns:a16="http://schemas.microsoft.com/office/drawing/2014/main" id="{33DFD954-CB67-420F-B67D-647C7BE1EC1C}"/>
              </a:ext>
            </a:extLst>
          </p:cNvPr>
          <p:cNvSpPr>
            <a:spLocks noGrp="1"/>
          </p:cNvSpPr>
          <p:nvPr>
            <p:ph type="body" idx="1"/>
          </p:nvPr>
        </p:nvSpPr>
        <p:spPr>
          <a:xfrm>
            <a:off x="1259114" y="4241121"/>
            <a:ext cx="7735207" cy="1092880"/>
          </a:xfrm>
        </p:spPr>
        <p:txBody>
          <a:bodyPr>
            <a:noAutofit/>
          </a:bodyPr>
          <a:lstStyle>
            <a:lvl1pPr marL="0" indent="0">
              <a:buNone/>
              <a:defRPr sz="2400">
                <a:solidFill>
                  <a:srgbClr val="21254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Tree>
    <p:extLst>
      <p:ext uri="{BB962C8B-B14F-4D97-AF65-F5344CB8AC3E}">
        <p14:creationId xmlns:p14="http://schemas.microsoft.com/office/powerpoint/2010/main" val="29733440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2991906-A776-48DA-B24F-57F2197653F6}"/>
              </a:ext>
            </a:extLst>
          </p:cNvPr>
          <p:cNvGrpSpPr/>
          <p:nvPr userDrawn="1"/>
        </p:nvGrpSpPr>
        <p:grpSpPr>
          <a:xfrm>
            <a:off x="630936" y="0"/>
            <a:ext cx="11591681" cy="6866700"/>
            <a:chOff x="630936" y="0"/>
            <a:chExt cx="11591681" cy="6866700"/>
          </a:xfrm>
        </p:grpSpPr>
        <p:sp>
          <p:nvSpPr>
            <p:cNvPr id="8" name="Rectangle 7">
              <a:extLst>
                <a:ext uri="{FF2B5EF4-FFF2-40B4-BE49-F238E27FC236}">
                  <a16:creationId xmlns:a16="http://schemas.microsoft.com/office/drawing/2014/main" id="{51BAE6DB-FC5D-4975-BA3F-E274AB77D372}"/>
                </a:ext>
              </a:extLst>
            </p:cNvPr>
            <p:cNvSpPr/>
            <p:nvPr userDrawn="1"/>
          </p:nvSpPr>
          <p:spPr>
            <a:xfrm>
              <a:off x="630936" y="0"/>
              <a:ext cx="11561064" cy="6858000"/>
            </a:xfrm>
            <a:prstGeom prst="rect">
              <a:avLst/>
            </a:prstGeom>
            <a:solidFill>
              <a:srgbClr val="585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937CCAC-816D-4EFD-99CF-82BE002E3FE6}"/>
                </a:ext>
              </a:extLst>
            </p:cNvPr>
            <p:cNvSpPr/>
            <p:nvPr userDrawn="1"/>
          </p:nvSpPr>
          <p:spPr>
            <a:xfrm>
              <a:off x="9307286" y="0"/>
              <a:ext cx="598714" cy="6858000"/>
            </a:xfrm>
            <a:prstGeom prst="rect">
              <a:avLst/>
            </a:prstGeom>
            <a:solidFill>
              <a:srgbClr val="F2F2F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6767097-51B0-43FF-BF7E-7E6A452AB7F3}"/>
                </a:ext>
              </a:extLst>
            </p:cNvPr>
            <p:cNvSpPr/>
            <p:nvPr userDrawn="1"/>
          </p:nvSpPr>
          <p:spPr>
            <a:xfrm>
              <a:off x="10461172" y="0"/>
              <a:ext cx="598714" cy="6858000"/>
            </a:xfrm>
            <a:prstGeom prst="rect">
              <a:avLst/>
            </a:prstGeom>
            <a:solidFill>
              <a:srgbClr val="F2F2F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354F464-F769-414A-9301-D02CB2E18614}"/>
                </a:ext>
              </a:extLst>
            </p:cNvPr>
            <p:cNvSpPr/>
            <p:nvPr userDrawn="1"/>
          </p:nvSpPr>
          <p:spPr>
            <a:xfrm>
              <a:off x="11623903" y="0"/>
              <a:ext cx="598714" cy="6858000"/>
            </a:xfrm>
            <a:prstGeom prst="rect">
              <a:avLst/>
            </a:prstGeom>
            <a:solidFill>
              <a:srgbClr val="F2F2F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BD15B60-153E-4941-A71F-B337A3C47F44}"/>
                </a:ext>
              </a:extLst>
            </p:cNvPr>
            <p:cNvSpPr/>
            <p:nvPr userDrawn="1"/>
          </p:nvSpPr>
          <p:spPr>
            <a:xfrm>
              <a:off x="8138027" y="8700"/>
              <a:ext cx="598714" cy="6858000"/>
            </a:xfrm>
            <a:prstGeom prst="rect">
              <a:avLst/>
            </a:prstGeom>
            <a:solidFill>
              <a:srgbClr val="F2F2F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238AE12-1F4E-4C86-AAAD-0C2A20EF9F01}"/>
              </a:ext>
            </a:extLst>
          </p:cNvPr>
          <p:cNvSpPr>
            <a:spLocks noGrp="1"/>
          </p:cNvSpPr>
          <p:nvPr>
            <p:ph type="title"/>
          </p:nvPr>
        </p:nvSpPr>
        <p:spPr>
          <a:xfrm>
            <a:off x="1259114" y="1926772"/>
            <a:ext cx="7735207" cy="2004332"/>
          </a:xfrm>
        </p:spPr>
        <p:txBody>
          <a:bodyPr anchor="b">
            <a:noAutofit/>
          </a:bodyPr>
          <a:lstStyle>
            <a:lvl1pP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3DFD954-CB67-420F-B67D-647C7BE1EC1C}"/>
              </a:ext>
            </a:extLst>
          </p:cNvPr>
          <p:cNvSpPr>
            <a:spLocks noGrp="1"/>
          </p:cNvSpPr>
          <p:nvPr>
            <p:ph type="body" idx="1"/>
          </p:nvPr>
        </p:nvSpPr>
        <p:spPr>
          <a:xfrm>
            <a:off x="1259114" y="4241121"/>
            <a:ext cx="7735207" cy="1092880"/>
          </a:xfrm>
        </p:spPr>
        <p:txBody>
          <a:bodyPr>
            <a:noAutofit/>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Tree>
    <p:extLst>
      <p:ext uri="{BB962C8B-B14F-4D97-AF65-F5344CB8AC3E}">
        <p14:creationId xmlns:p14="http://schemas.microsoft.com/office/powerpoint/2010/main" val="4159727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C4618FC-0989-47EE-9ADC-895171EDCF6B}"/>
              </a:ext>
            </a:extLst>
          </p:cNvPr>
          <p:cNvGrpSpPr/>
          <p:nvPr userDrawn="1"/>
        </p:nvGrpSpPr>
        <p:grpSpPr>
          <a:xfrm>
            <a:off x="630936" y="0"/>
            <a:ext cx="11591681" cy="6866700"/>
            <a:chOff x="630936" y="0"/>
            <a:chExt cx="11591681" cy="6866700"/>
          </a:xfrm>
        </p:grpSpPr>
        <p:sp>
          <p:nvSpPr>
            <p:cNvPr id="14" name="Rectangle 13">
              <a:extLst>
                <a:ext uri="{FF2B5EF4-FFF2-40B4-BE49-F238E27FC236}">
                  <a16:creationId xmlns:a16="http://schemas.microsoft.com/office/drawing/2014/main" id="{E9CDB361-B3B8-43DE-A665-00A01B2FBC9B}"/>
                </a:ext>
              </a:extLst>
            </p:cNvPr>
            <p:cNvSpPr/>
            <p:nvPr userDrawn="1"/>
          </p:nvSpPr>
          <p:spPr>
            <a:xfrm>
              <a:off x="630936" y="0"/>
              <a:ext cx="11561064" cy="6858000"/>
            </a:xfrm>
            <a:prstGeom prst="rect">
              <a:avLst/>
            </a:prstGeom>
            <a:solidFill>
              <a:srgbClr val="DE2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00F90BF-31DA-4564-AE93-F38CB984FBDE}"/>
                </a:ext>
              </a:extLst>
            </p:cNvPr>
            <p:cNvSpPr/>
            <p:nvPr userDrawn="1"/>
          </p:nvSpPr>
          <p:spPr>
            <a:xfrm>
              <a:off x="9307286" y="0"/>
              <a:ext cx="598714" cy="6858000"/>
            </a:xfrm>
            <a:prstGeom prst="rect">
              <a:avLst/>
            </a:prstGeom>
            <a:solidFill>
              <a:srgbClr val="F2F2F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EF22968-BF2B-4807-8F30-DCB8B32211B4}"/>
                </a:ext>
              </a:extLst>
            </p:cNvPr>
            <p:cNvSpPr/>
            <p:nvPr userDrawn="1"/>
          </p:nvSpPr>
          <p:spPr>
            <a:xfrm>
              <a:off x="10461172" y="0"/>
              <a:ext cx="598714" cy="6858000"/>
            </a:xfrm>
            <a:prstGeom prst="rect">
              <a:avLst/>
            </a:prstGeom>
            <a:solidFill>
              <a:srgbClr val="F2F2F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A9EFE5-9E39-469C-9287-96747BCD18A1}"/>
                </a:ext>
              </a:extLst>
            </p:cNvPr>
            <p:cNvSpPr/>
            <p:nvPr userDrawn="1"/>
          </p:nvSpPr>
          <p:spPr>
            <a:xfrm>
              <a:off x="11623903" y="0"/>
              <a:ext cx="598714" cy="6858000"/>
            </a:xfrm>
            <a:prstGeom prst="rect">
              <a:avLst/>
            </a:prstGeom>
            <a:solidFill>
              <a:srgbClr val="F2F2F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53665CA-23A7-4C90-A57B-586C085C5391}"/>
                </a:ext>
              </a:extLst>
            </p:cNvPr>
            <p:cNvSpPr/>
            <p:nvPr userDrawn="1"/>
          </p:nvSpPr>
          <p:spPr>
            <a:xfrm>
              <a:off x="8138027" y="8700"/>
              <a:ext cx="598714" cy="6858000"/>
            </a:xfrm>
            <a:prstGeom prst="rect">
              <a:avLst/>
            </a:prstGeom>
            <a:solidFill>
              <a:srgbClr val="F2F2F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238AE12-1F4E-4C86-AAAD-0C2A20EF9F01}"/>
              </a:ext>
            </a:extLst>
          </p:cNvPr>
          <p:cNvSpPr>
            <a:spLocks noGrp="1"/>
          </p:cNvSpPr>
          <p:nvPr>
            <p:ph type="title"/>
          </p:nvPr>
        </p:nvSpPr>
        <p:spPr>
          <a:xfrm>
            <a:off x="1259114" y="1926772"/>
            <a:ext cx="7735207" cy="2004332"/>
          </a:xfrm>
        </p:spPr>
        <p:txBody>
          <a:bodyPr anchor="b">
            <a:noAutofit/>
          </a:bodyPr>
          <a:lstStyle>
            <a:lvl1pP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3DFD954-CB67-420F-B67D-647C7BE1EC1C}"/>
              </a:ext>
            </a:extLst>
          </p:cNvPr>
          <p:cNvSpPr>
            <a:spLocks noGrp="1"/>
          </p:cNvSpPr>
          <p:nvPr>
            <p:ph type="body" idx="1"/>
          </p:nvPr>
        </p:nvSpPr>
        <p:spPr>
          <a:xfrm>
            <a:off x="1259114" y="4241121"/>
            <a:ext cx="7735207" cy="1092880"/>
          </a:xfrm>
        </p:spPr>
        <p:txBody>
          <a:bodyPr>
            <a:noAutofit/>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Tree>
    <p:extLst>
      <p:ext uri="{BB962C8B-B14F-4D97-AF65-F5344CB8AC3E}">
        <p14:creationId xmlns:p14="http://schemas.microsoft.com/office/powerpoint/2010/main" val="39430961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lide: Logo and title ">
    <p:bg>
      <p:bgPr>
        <a:solidFill>
          <a:srgbClr val="F3F4F6"/>
        </a:solidFill>
        <a:effectLst/>
      </p:bgPr>
    </p:bg>
    <p:spTree>
      <p:nvGrpSpPr>
        <p:cNvPr id="1" name=""/>
        <p:cNvGrpSpPr/>
        <p:nvPr/>
      </p:nvGrpSpPr>
      <p:grpSpPr>
        <a:xfrm>
          <a:off x="0" y="0"/>
          <a:ext cx="0" cy="0"/>
          <a:chOff x="0" y="0"/>
          <a:chExt cx="0" cy="0"/>
        </a:xfrm>
      </p:grpSpPr>
      <p:sp>
        <p:nvSpPr>
          <p:cNvPr id="4" name="Slide Number Placeholder 6">
            <a:extLst>
              <a:ext uri="{FF2B5EF4-FFF2-40B4-BE49-F238E27FC236}">
                <a16:creationId xmlns:a16="http://schemas.microsoft.com/office/drawing/2014/main" id="{96247489-827E-8C4F-AD1D-F631E1E1905E}"/>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Calibri" panose="020F0502020204030204" pitchFamily="34" charset="0"/>
                <a:cs typeface="Calibri" panose="020F0502020204030204" pitchFamily="34" charset="0"/>
              </a:defRPr>
            </a:lvl1pPr>
          </a:lstStyle>
          <a:p>
            <a:fld id="{C4681EF1-FB5D-9741-9B1E-E578E8B16852}" type="slidenum">
              <a:rPr lang="sr-Latn-RS" smtClean="0"/>
              <a:pPr/>
              <a:t>‹#›</a:t>
            </a:fld>
            <a:endParaRPr lang="sr-Latn-RS"/>
          </a:p>
        </p:txBody>
      </p:sp>
      <p:sp>
        <p:nvSpPr>
          <p:cNvPr id="12" name="Title 6">
            <a:extLst>
              <a:ext uri="{FF2B5EF4-FFF2-40B4-BE49-F238E27FC236}">
                <a16:creationId xmlns:a16="http://schemas.microsoft.com/office/drawing/2014/main" id="{AD6BA390-C2B5-7D48-8BD4-EA9CC03022E5}"/>
              </a:ext>
            </a:extLst>
          </p:cNvPr>
          <p:cNvSpPr>
            <a:spLocks noGrp="1"/>
          </p:cNvSpPr>
          <p:nvPr>
            <p:ph type="title"/>
          </p:nvPr>
        </p:nvSpPr>
        <p:spPr>
          <a:xfrm>
            <a:off x="1247032" y="2107038"/>
            <a:ext cx="5931008" cy="674531"/>
          </a:xfrm>
        </p:spPr>
        <p:txBody>
          <a:bodyPr>
            <a:noAutofit/>
          </a:bodyPr>
          <a:lstStyle>
            <a:lvl1pPr>
              <a:lnSpc>
                <a:spcPct val="100000"/>
              </a:lnSpc>
              <a:defRPr sz="4200">
                <a:solidFill>
                  <a:schemeClr val="tx1"/>
                </a:solidFill>
              </a:defRPr>
            </a:lvl1pPr>
          </a:lstStyle>
          <a:p>
            <a:r>
              <a:rPr lang="en-US"/>
              <a:t>Click to edit Master title</a:t>
            </a:r>
            <a:endParaRPr lang="sr-Latn-RS"/>
          </a:p>
        </p:txBody>
      </p:sp>
      <p:pic>
        <p:nvPicPr>
          <p:cNvPr id="13" name="Picture 12" descr="Shape&#10;&#10;Description automatically generated with medium confidence">
            <a:extLst>
              <a:ext uri="{FF2B5EF4-FFF2-40B4-BE49-F238E27FC236}">
                <a16:creationId xmlns:a16="http://schemas.microsoft.com/office/drawing/2014/main" id="{63FB46CC-4E36-F54C-A388-CEF0A1031B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7032" y="986554"/>
            <a:ext cx="2262377" cy="674531"/>
          </a:xfrm>
          <a:prstGeom prst="rect">
            <a:avLst/>
          </a:prstGeom>
        </p:spPr>
      </p:pic>
    </p:spTree>
    <p:extLst>
      <p:ext uri="{BB962C8B-B14F-4D97-AF65-F5344CB8AC3E}">
        <p14:creationId xmlns:p14="http://schemas.microsoft.com/office/powerpoint/2010/main" val="3950486582"/>
      </p:ext>
    </p:extLst>
  </p:cSld>
  <p:clrMapOvr>
    <a:masterClrMapping/>
  </p:clrMapOvr>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logo, title and illustration">
    <p:bg>
      <p:bgPr>
        <a:solidFill>
          <a:srgbClr val="F3F4F6"/>
        </a:solidFill>
        <a:effectLst/>
      </p:bgPr>
    </p:bg>
    <p:spTree>
      <p:nvGrpSpPr>
        <p:cNvPr id="1" name=""/>
        <p:cNvGrpSpPr/>
        <p:nvPr/>
      </p:nvGrpSpPr>
      <p:grpSpPr>
        <a:xfrm>
          <a:off x="0" y="0"/>
          <a:ext cx="0" cy="0"/>
          <a:chOff x="0" y="0"/>
          <a:chExt cx="0" cy="0"/>
        </a:xfrm>
      </p:grpSpPr>
      <p:sp>
        <p:nvSpPr>
          <p:cNvPr id="4" name="Slide Number Placeholder 6">
            <a:extLst>
              <a:ext uri="{FF2B5EF4-FFF2-40B4-BE49-F238E27FC236}">
                <a16:creationId xmlns:a16="http://schemas.microsoft.com/office/drawing/2014/main" id="{96247489-827E-8C4F-AD1D-F631E1E1905E}"/>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Calibri" panose="020F0502020204030204" pitchFamily="34" charset="0"/>
                <a:cs typeface="Calibri" panose="020F0502020204030204" pitchFamily="34" charset="0"/>
              </a:defRPr>
            </a:lvl1pPr>
          </a:lstStyle>
          <a:p>
            <a:fld id="{C4681EF1-FB5D-9741-9B1E-E578E8B16852}" type="slidenum">
              <a:rPr lang="sr-Latn-RS" smtClean="0"/>
              <a:pPr/>
              <a:t>‹#›</a:t>
            </a:fld>
            <a:endParaRPr lang="sr-Latn-RS"/>
          </a:p>
        </p:txBody>
      </p:sp>
      <p:sp>
        <p:nvSpPr>
          <p:cNvPr id="12" name="Title 6">
            <a:extLst>
              <a:ext uri="{FF2B5EF4-FFF2-40B4-BE49-F238E27FC236}">
                <a16:creationId xmlns:a16="http://schemas.microsoft.com/office/drawing/2014/main" id="{AD6BA390-C2B5-7D48-8BD4-EA9CC03022E5}"/>
              </a:ext>
            </a:extLst>
          </p:cNvPr>
          <p:cNvSpPr>
            <a:spLocks noGrp="1"/>
          </p:cNvSpPr>
          <p:nvPr>
            <p:ph type="title" hasCustomPrompt="1"/>
          </p:nvPr>
        </p:nvSpPr>
        <p:spPr>
          <a:xfrm>
            <a:off x="1247032" y="2107038"/>
            <a:ext cx="6022448" cy="2297322"/>
          </a:xfrm>
        </p:spPr>
        <p:txBody>
          <a:bodyPr>
            <a:noAutofit/>
          </a:bodyPr>
          <a:lstStyle>
            <a:lvl1pPr>
              <a:lnSpc>
                <a:spcPct val="100000"/>
              </a:lnSpc>
              <a:defRPr lang="en-CA" b="0" i="0" u="none" strike="noStrike" smtClean="0">
                <a:effectLst/>
              </a:defRPr>
            </a:lvl1pPr>
          </a:lstStyle>
          <a:p>
            <a:r>
              <a:rPr lang="en-CA" b="0" i="0" u="none" strike="noStrike">
                <a:solidFill>
                  <a:srgbClr val="212121"/>
                </a:solidFill>
                <a:effectLst/>
                <a:latin typeface="Calibri" panose="020F0502020204030204" pitchFamily="34" charset="0"/>
              </a:rPr>
              <a:t>Digital product testing, powered by people with disabilities.</a:t>
            </a:r>
            <a:r>
              <a:rPr lang="en-CA" b="0" i="0">
                <a:solidFill>
                  <a:srgbClr val="000000"/>
                </a:solidFill>
                <a:effectLst/>
                <a:latin typeface="Calibri" panose="020F0502020204030204" pitchFamily="34" charset="0"/>
              </a:rPr>
              <a:t>​</a:t>
            </a:r>
            <a:endParaRPr lang="sr-Latn-RS"/>
          </a:p>
        </p:txBody>
      </p:sp>
      <p:pic>
        <p:nvPicPr>
          <p:cNvPr id="13" name="Picture 12" descr="Shape&#10;&#10;Description automatically generated with medium confidence">
            <a:extLst>
              <a:ext uri="{FF2B5EF4-FFF2-40B4-BE49-F238E27FC236}">
                <a16:creationId xmlns:a16="http://schemas.microsoft.com/office/drawing/2014/main" id="{63FB46CC-4E36-F54C-A388-CEF0A1031B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7032" y="986554"/>
            <a:ext cx="2262377" cy="674531"/>
          </a:xfrm>
          <a:prstGeom prst="rect">
            <a:avLst/>
          </a:prstGeom>
        </p:spPr>
      </p:pic>
      <p:pic>
        <p:nvPicPr>
          <p:cNvPr id="1026" name="Picture 2">
            <a:extLst>
              <a:ext uri="{FF2B5EF4-FFF2-40B4-BE49-F238E27FC236}">
                <a16:creationId xmlns:a16="http://schemas.microsoft.com/office/drawing/2014/main" id="{E7D54CD8-48CE-844C-8310-733FA51CB3E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48972" y="2949387"/>
            <a:ext cx="2760377" cy="3194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8593027"/>
      </p:ext>
    </p:extLst>
  </p:cSld>
  <p:clrMapOvr>
    <a:masterClrMapping/>
  </p:clrMapOvr>
  <p:hf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lide: logo, title, bridge and hero illustration">
    <p:bg>
      <p:bgPr>
        <a:solidFill>
          <a:srgbClr val="F4F4F7"/>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F4DFDA-0D22-8F45-9541-D695F6059FA1}"/>
              </a:ext>
            </a:extLst>
          </p:cNvPr>
          <p:cNvSpPr>
            <a:spLocks noGrp="1"/>
          </p:cNvSpPr>
          <p:nvPr>
            <p:ph type="title"/>
          </p:nvPr>
        </p:nvSpPr>
        <p:spPr>
          <a:xfrm>
            <a:off x="1247032" y="2107038"/>
            <a:ext cx="5931008" cy="674531"/>
          </a:xfrm>
        </p:spPr>
        <p:txBody>
          <a:bodyPr>
            <a:noAutofit/>
          </a:bodyPr>
          <a:lstStyle>
            <a:lvl1pPr>
              <a:lnSpc>
                <a:spcPct val="100000"/>
              </a:lnSpc>
              <a:defRPr sz="4200">
                <a:solidFill>
                  <a:schemeClr val="tx1"/>
                </a:solidFill>
              </a:defRPr>
            </a:lvl1pPr>
          </a:lstStyle>
          <a:p>
            <a:r>
              <a:rPr lang="en-US"/>
              <a:t>Click to edit Master title</a:t>
            </a:r>
            <a:endParaRPr lang="sr-Latn-RS"/>
          </a:p>
        </p:txBody>
      </p:sp>
      <p:sp>
        <p:nvSpPr>
          <p:cNvPr id="5" name="Slide Number Placeholder 6">
            <a:extLst>
              <a:ext uri="{FF2B5EF4-FFF2-40B4-BE49-F238E27FC236}">
                <a16:creationId xmlns:a16="http://schemas.microsoft.com/office/drawing/2014/main" id="{B0E3AD7C-681F-BF49-AD02-AD8955061D6C}"/>
              </a:ext>
            </a:extLst>
          </p:cNvPr>
          <p:cNvSpPr>
            <a:spLocks noGrp="1"/>
          </p:cNvSpPr>
          <p:nvPr>
            <p:ph type="sldNum" sz="quarter" idx="4"/>
          </p:nvPr>
        </p:nvSpPr>
        <p:spPr>
          <a:xfrm>
            <a:off x="65379" y="6331774"/>
            <a:ext cx="491834" cy="307777"/>
          </a:xfrm>
          <a:prstGeom prst="rect">
            <a:avLst/>
          </a:prstGeom>
        </p:spPr>
        <p:txBody>
          <a:bodyPr>
            <a:spAutoFit/>
          </a:bodyPr>
          <a:lstStyle>
            <a:lvl1pPr algn="ctr">
              <a:defRPr sz="1400" b="1" i="0">
                <a:solidFill>
                  <a:schemeClr val="accent3"/>
                </a:solidFill>
                <a:latin typeface="Calibri" panose="020F0502020204030204" pitchFamily="34" charset="0"/>
                <a:cs typeface="Calibri" panose="020F0502020204030204" pitchFamily="34" charset="0"/>
              </a:defRPr>
            </a:lvl1pPr>
          </a:lstStyle>
          <a:p>
            <a:fld id="{EA428723-051B-FC41-A18E-C2CEA0820373}" type="slidenum">
              <a:rPr lang="sr-Latn-RS" smtClean="0"/>
              <a:pPr/>
              <a:t>‹#›</a:t>
            </a:fld>
            <a:endParaRPr lang="sr-Latn-RS"/>
          </a:p>
        </p:txBody>
      </p:sp>
      <p:grpSp>
        <p:nvGrpSpPr>
          <p:cNvPr id="12" name="Group 11">
            <a:extLst>
              <a:ext uri="{FF2B5EF4-FFF2-40B4-BE49-F238E27FC236}">
                <a16:creationId xmlns:a16="http://schemas.microsoft.com/office/drawing/2014/main" id="{D961C393-5142-054E-BD22-EED836CDA1E7}"/>
              </a:ext>
            </a:extLst>
          </p:cNvPr>
          <p:cNvGrpSpPr/>
          <p:nvPr userDrawn="1"/>
        </p:nvGrpSpPr>
        <p:grpSpPr>
          <a:xfrm>
            <a:off x="618920" y="3673475"/>
            <a:ext cx="11625468" cy="3191752"/>
            <a:chOff x="618920" y="3673475"/>
            <a:chExt cx="11625468" cy="3191752"/>
          </a:xfrm>
        </p:grpSpPr>
        <p:pic>
          <p:nvPicPr>
            <p:cNvPr id="9" name="Picture 8" descr="Shape&#10;&#10;Description automatically generated with medium confidence">
              <a:extLst>
                <a:ext uri="{FF2B5EF4-FFF2-40B4-BE49-F238E27FC236}">
                  <a16:creationId xmlns:a16="http://schemas.microsoft.com/office/drawing/2014/main" id="{5CB3BAD6-76EC-1B46-822F-4843B18EB0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8920" y="3673475"/>
              <a:ext cx="6253368" cy="3191752"/>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418301FE-7E7D-BA47-805B-225F310257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91020" y="3673475"/>
              <a:ext cx="6253368" cy="3191752"/>
            </a:xfrm>
            <a:prstGeom prst="rect">
              <a:avLst/>
            </a:prstGeom>
          </p:spPr>
        </p:pic>
      </p:grpSp>
      <p:pic>
        <p:nvPicPr>
          <p:cNvPr id="3" name="Picture 2">
            <a:extLst>
              <a:ext uri="{FF2B5EF4-FFF2-40B4-BE49-F238E27FC236}">
                <a16:creationId xmlns:a16="http://schemas.microsoft.com/office/drawing/2014/main" id="{E1819045-F322-4224-8C54-CB2EACCC4B55}"/>
              </a:ext>
            </a:extLst>
          </p:cNvPr>
          <p:cNvPicPr>
            <a:picLocks noChangeAspect="1"/>
          </p:cNvPicPr>
          <p:nvPr userDrawn="1"/>
        </p:nvPicPr>
        <p:blipFill rotWithShape="1">
          <a:blip r:embed="rId3"/>
          <a:srcRect r="31551"/>
          <a:stretch/>
        </p:blipFill>
        <p:spPr>
          <a:xfrm>
            <a:off x="7575974" y="986554"/>
            <a:ext cx="4376695" cy="3596675"/>
          </a:xfrm>
          <a:prstGeom prst="rect">
            <a:avLst/>
          </a:prstGeom>
        </p:spPr>
      </p:pic>
      <p:pic>
        <p:nvPicPr>
          <p:cNvPr id="10" name="Picture 9" descr="Fable">
            <a:extLst>
              <a:ext uri="{FF2B5EF4-FFF2-40B4-BE49-F238E27FC236}">
                <a16:creationId xmlns:a16="http://schemas.microsoft.com/office/drawing/2014/main" id="{7EEABCAB-3073-B343-9794-CFB67BD061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47032" y="986554"/>
            <a:ext cx="2262377" cy="674531"/>
          </a:xfrm>
          <a:prstGeom prst="rect">
            <a:avLst/>
          </a:prstGeom>
        </p:spPr>
      </p:pic>
    </p:spTree>
    <p:extLst>
      <p:ext uri="{BB962C8B-B14F-4D97-AF65-F5344CB8AC3E}">
        <p14:creationId xmlns:p14="http://schemas.microsoft.com/office/powerpoint/2010/main" val="2031948264"/>
      </p:ext>
    </p:extLst>
  </p:cSld>
  <p:clrMapOvr>
    <a:masterClrMapping/>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1 Column Content">
    <p:bg>
      <p:bgPr>
        <a:solidFill>
          <a:srgbClr val="F3F4F6"/>
        </a:solidFill>
        <a:effectLst/>
      </p:bgPr>
    </p:bg>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9DBB4FA-D74E-1140-B2DC-BED8093D6618}"/>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Calibri" panose="020F0502020204030204" pitchFamily="34" charset="0"/>
                <a:cs typeface="Calibri" panose="020F0502020204030204" pitchFamily="34" charset="0"/>
              </a:defRPr>
            </a:lvl1pPr>
          </a:lstStyle>
          <a:p>
            <a:fld id="{C4681EF1-FB5D-9741-9B1E-E578E8B16852}" type="slidenum">
              <a:rPr lang="sr-Latn-RS" smtClean="0"/>
              <a:pPr/>
              <a:t>‹#›</a:t>
            </a:fld>
            <a:endParaRPr lang="sr-Latn-RS"/>
          </a:p>
        </p:txBody>
      </p:sp>
      <p:sp>
        <p:nvSpPr>
          <p:cNvPr id="9" name="Text Placeholder 3">
            <a:extLst>
              <a:ext uri="{FF2B5EF4-FFF2-40B4-BE49-F238E27FC236}">
                <a16:creationId xmlns:a16="http://schemas.microsoft.com/office/drawing/2014/main" id="{9A99C3C9-ABC0-3F46-BB72-730B08C77D17}"/>
              </a:ext>
            </a:extLst>
          </p:cNvPr>
          <p:cNvSpPr>
            <a:spLocks noGrp="1"/>
          </p:cNvSpPr>
          <p:nvPr>
            <p:ph type="body" sz="half" idx="2" hasCustomPrompt="1"/>
          </p:nvPr>
        </p:nvSpPr>
        <p:spPr>
          <a:xfrm>
            <a:off x="1147482" y="2025400"/>
            <a:ext cx="7245920" cy="2403165"/>
          </a:xfrm>
        </p:spPr>
        <p:txBody>
          <a:bodyPr wrap="square">
            <a:noAutofit/>
          </a:bodyPr>
          <a:lstStyle>
            <a:lvl1pPr marL="0" indent="0">
              <a:lnSpc>
                <a:spcPct val="114000"/>
              </a:lnSpc>
              <a:spcBef>
                <a:spcPts val="0"/>
              </a:spcBef>
              <a:buNone/>
              <a:defRPr lang="en-CA" b="0" i="0" smtClean="0">
                <a:effectLs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Replace dummy text: Lorem ipsum dolor sit </a:t>
            </a:r>
            <a:r>
              <a:rPr lang="en-US" err="1"/>
              <a:t>amet</a:t>
            </a:r>
            <a:r>
              <a:rPr lang="en-US"/>
              <a:t>, </a:t>
            </a:r>
            <a:r>
              <a:rPr lang="en-US" err="1"/>
              <a:t>consectetuer</a:t>
            </a:r>
            <a:r>
              <a:rPr lang="en-US"/>
              <a:t> </a:t>
            </a:r>
            <a:r>
              <a:rPr lang="en-US" err="1"/>
              <a:t>adipiscing</a:t>
            </a:r>
            <a:r>
              <a:rPr lang="en-US"/>
              <a:t> </a:t>
            </a:r>
            <a:r>
              <a:rPr lang="en-US" err="1"/>
              <a:t>elit</a:t>
            </a:r>
            <a:r>
              <a:rPr lang="en-US"/>
              <a:t>. Aenean </a:t>
            </a:r>
            <a:r>
              <a:rPr lang="en-US" err="1"/>
              <a:t>commodo</a:t>
            </a:r>
            <a:r>
              <a:rPr lang="en-US"/>
              <a:t> ligula </a:t>
            </a:r>
            <a:r>
              <a:rPr lang="en-US" err="1"/>
              <a:t>eget</a:t>
            </a:r>
            <a:r>
              <a:rPr lang="en-US"/>
              <a:t> dolor. Aenean </a:t>
            </a:r>
            <a:r>
              <a:rPr lang="en-US" err="1"/>
              <a:t>massa</a:t>
            </a:r>
            <a:r>
              <a:rPr lang="en-US"/>
              <a:t>. Cum sociis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Donec </a:t>
            </a:r>
            <a:r>
              <a:rPr lang="en-US" err="1"/>
              <a:t>quam</a:t>
            </a:r>
            <a:r>
              <a:rPr lang="en-US"/>
              <a:t> </a:t>
            </a:r>
            <a:r>
              <a:rPr lang="en-US" err="1"/>
              <a:t>felis</a:t>
            </a:r>
            <a:r>
              <a:rPr lang="en-US"/>
              <a:t>, </a:t>
            </a:r>
            <a:r>
              <a:rPr lang="en-US" err="1"/>
              <a:t>ultricies</a:t>
            </a:r>
            <a:r>
              <a:rPr lang="en-US"/>
              <a:t> </a:t>
            </a:r>
            <a:r>
              <a:rPr lang="en-US" err="1"/>
              <a:t>nec</a:t>
            </a:r>
            <a:r>
              <a:rPr lang="en-US"/>
              <a:t>, </a:t>
            </a:r>
            <a:r>
              <a:rPr lang="en-US" err="1"/>
              <a:t>pellentesque</a:t>
            </a:r>
            <a:r>
              <a:rPr lang="en-US"/>
              <a:t> </a:t>
            </a:r>
            <a:r>
              <a:rPr lang="en-US" err="1"/>
              <a:t>eu</a:t>
            </a:r>
            <a:r>
              <a:rPr lang="en-US"/>
              <a:t>, </a:t>
            </a:r>
            <a:r>
              <a:rPr lang="en-US" err="1"/>
              <a:t>pretium</a:t>
            </a:r>
            <a:r>
              <a:rPr lang="en-US"/>
              <a:t> </a:t>
            </a:r>
            <a:r>
              <a:rPr lang="en-US" err="1"/>
              <a:t>quis</a:t>
            </a:r>
            <a:r>
              <a:rPr lang="en-US"/>
              <a:t>, sem. </a:t>
            </a:r>
            <a:r>
              <a:rPr lang="en-US" err="1"/>
              <a:t>Nulla</a:t>
            </a:r>
            <a:r>
              <a:rPr lang="en-US"/>
              <a:t> </a:t>
            </a:r>
            <a:r>
              <a:rPr lang="en-US" err="1"/>
              <a:t>consequat</a:t>
            </a:r>
            <a:r>
              <a:rPr lang="en-US"/>
              <a:t> </a:t>
            </a:r>
            <a:r>
              <a:rPr lang="en-US" err="1"/>
              <a:t>massa</a:t>
            </a:r>
            <a:r>
              <a:rPr lang="en-US"/>
              <a:t> </a:t>
            </a:r>
            <a:r>
              <a:rPr lang="en-US" err="1"/>
              <a:t>quis</a:t>
            </a:r>
            <a:r>
              <a:rPr lang="en-US"/>
              <a:t> </a:t>
            </a:r>
            <a:r>
              <a:rPr lang="en-US" err="1"/>
              <a:t>enim</a:t>
            </a:r>
            <a:r>
              <a:rPr lang="en-US"/>
              <a:t>. Donec </a:t>
            </a:r>
            <a:r>
              <a:rPr lang="en-US" err="1"/>
              <a:t>pede</a:t>
            </a:r>
            <a:r>
              <a:rPr lang="en-US"/>
              <a:t> </a:t>
            </a:r>
            <a:r>
              <a:rPr lang="en-US" err="1"/>
              <a:t>justo</a:t>
            </a:r>
            <a:r>
              <a:rPr lang="en-US"/>
              <a:t>, </a:t>
            </a:r>
            <a:r>
              <a:rPr lang="en-US" err="1"/>
              <a:t>fringilla</a:t>
            </a:r>
            <a:r>
              <a:rPr lang="en-US"/>
              <a:t> vel, </a:t>
            </a:r>
            <a:r>
              <a:rPr lang="en-US" err="1"/>
              <a:t>aliquet</a:t>
            </a:r>
            <a:r>
              <a:rPr lang="en-US"/>
              <a:t> </a:t>
            </a:r>
            <a:r>
              <a:rPr lang="en-US" err="1"/>
              <a:t>nec</a:t>
            </a:r>
            <a:r>
              <a:rPr lang="en-US"/>
              <a:t>, </a:t>
            </a:r>
            <a:r>
              <a:rPr lang="en-US" err="1"/>
              <a:t>vulputate</a:t>
            </a:r>
            <a:r>
              <a:rPr lang="en-US"/>
              <a:t> </a:t>
            </a:r>
            <a:r>
              <a:rPr lang="en-US" err="1"/>
              <a:t>eget</a:t>
            </a:r>
            <a:r>
              <a:rPr lang="en-US"/>
              <a:t>, </a:t>
            </a:r>
            <a:r>
              <a:rPr lang="en-US" err="1"/>
              <a:t>arcu</a:t>
            </a:r>
            <a:r>
              <a:rPr lang="en-US"/>
              <a:t>. In </a:t>
            </a:r>
            <a:r>
              <a:rPr lang="en-US" err="1"/>
              <a:t>enim</a:t>
            </a:r>
            <a:r>
              <a:rPr lang="en-US"/>
              <a:t> </a:t>
            </a:r>
            <a:r>
              <a:rPr lang="en-US" err="1"/>
              <a:t>justo</a:t>
            </a:r>
            <a:r>
              <a:rPr lang="en-US"/>
              <a:t>, </a:t>
            </a:r>
            <a:r>
              <a:rPr lang="en-US" err="1"/>
              <a:t>rhoncus</a:t>
            </a:r>
            <a:r>
              <a:rPr lang="en-US"/>
              <a:t> </a:t>
            </a:r>
            <a:r>
              <a:rPr lang="en-US" err="1"/>
              <a:t>ut</a:t>
            </a:r>
            <a:r>
              <a:rPr lang="en-US"/>
              <a:t>, </a:t>
            </a:r>
            <a:r>
              <a:rPr lang="en-US" err="1"/>
              <a:t>imperdiet</a:t>
            </a:r>
            <a:r>
              <a:rPr lang="en-US"/>
              <a:t> a, </a:t>
            </a:r>
            <a:r>
              <a:rPr lang="en-US" err="1"/>
              <a:t>venenatis</a:t>
            </a:r>
            <a:r>
              <a:rPr lang="en-US"/>
              <a:t> vitae, </a:t>
            </a:r>
            <a:r>
              <a:rPr lang="en-US" err="1"/>
              <a:t>justo</a:t>
            </a:r>
            <a:r>
              <a:rPr lang="en-US"/>
              <a:t>. </a:t>
            </a:r>
            <a:r>
              <a:rPr lang="en-US" err="1"/>
              <a:t>Nullam</a:t>
            </a:r>
            <a:r>
              <a:rPr lang="en-US"/>
              <a:t> dictum </a:t>
            </a:r>
            <a:r>
              <a:rPr lang="en-US" err="1"/>
              <a:t>felis</a:t>
            </a:r>
            <a:r>
              <a:rPr lang="en-US"/>
              <a:t> </a:t>
            </a:r>
            <a:r>
              <a:rPr lang="en-US" err="1"/>
              <a:t>eu</a:t>
            </a:r>
            <a:r>
              <a:rPr lang="en-US"/>
              <a:t> </a:t>
            </a:r>
            <a:r>
              <a:rPr lang="en-US" err="1"/>
              <a:t>pede</a:t>
            </a:r>
            <a:r>
              <a:rPr lang="en-US"/>
              <a:t> </a:t>
            </a:r>
            <a:r>
              <a:rPr lang="en-US" err="1"/>
              <a:t>mollis</a:t>
            </a:r>
            <a:r>
              <a:rPr lang="en-US"/>
              <a:t> </a:t>
            </a:r>
            <a:r>
              <a:rPr lang="en-US" err="1"/>
              <a:t>pretium</a:t>
            </a:r>
            <a:r>
              <a:rPr lang="en-US"/>
              <a:t>. Integer </a:t>
            </a:r>
            <a:r>
              <a:rPr lang="en-US" err="1"/>
              <a:t>tincidunt</a:t>
            </a:r>
            <a:r>
              <a:rPr lang="en-US"/>
              <a:t>. Cras </a:t>
            </a:r>
            <a:r>
              <a:rPr lang="en-US" err="1"/>
              <a:t>dapibus</a:t>
            </a:r>
            <a:r>
              <a:rPr lang="en-US"/>
              <a:t>. </a:t>
            </a:r>
            <a:r>
              <a:rPr lang="en-US" err="1"/>
              <a:t>Vivamus</a:t>
            </a:r>
            <a:r>
              <a:rPr lang="en-US"/>
              <a:t> </a:t>
            </a:r>
            <a:r>
              <a:rPr lang="en-US" err="1"/>
              <a:t>elementum</a:t>
            </a:r>
            <a:r>
              <a:rPr lang="en-US"/>
              <a:t> semper nisi. Aenean </a:t>
            </a:r>
            <a:r>
              <a:rPr lang="en-US" err="1"/>
              <a:t>vulputate</a:t>
            </a:r>
            <a:r>
              <a:rPr lang="en-US"/>
              <a:t> </a:t>
            </a:r>
            <a:r>
              <a:rPr lang="en-US" err="1"/>
              <a:t>eleifend</a:t>
            </a:r>
            <a:r>
              <a:rPr lang="en-US"/>
              <a:t> </a:t>
            </a:r>
            <a:r>
              <a:rPr lang="en-US" err="1"/>
              <a:t>tellus</a:t>
            </a:r>
            <a:r>
              <a:rPr lang="en-US"/>
              <a:t>. Aenean </a:t>
            </a:r>
            <a:r>
              <a:rPr lang="en-US" err="1"/>
              <a:t>leo</a:t>
            </a:r>
            <a:r>
              <a:rPr lang="en-US"/>
              <a:t> ligula, </a:t>
            </a:r>
            <a:r>
              <a:rPr lang="en-US" err="1"/>
              <a:t>porttitor</a:t>
            </a:r>
            <a:r>
              <a:rPr lang="en-US"/>
              <a:t> </a:t>
            </a:r>
            <a:r>
              <a:rPr lang="en-US" err="1"/>
              <a:t>eu</a:t>
            </a:r>
            <a:r>
              <a:rPr lang="en-US"/>
              <a:t>, </a:t>
            </a:r>
            <a:r>
              <a:rPr lang="en-US" err="1"/>
              <a:t>consequat</a:t>
            </a:r>
            <a:r>
              <a:rPr lang="en-US"/>
              <a:t> vitae, </a:t>
            </a:r>
            <a:r>
              <a:rPr lang="en-US" err="1"/>
              <a:t>eleifend</a:t>
            </a:r>
            <a:endParaRPr lang="en-US"/>
          </a:p>
        </p:txBody>
      </p:sp>
      <p:sp>
        <p:nvSpPr>
          <p:cNvPr id="10" name="Text Placeholder 3">
            <a:extLst>
              <a:ext uri="{FF2B5EF4-FFF2-40B4-BE49-F238E27FC236}">
                <a16:creationId xmlns:a16="http://schemas.microsoft.com/office/drawing/2014/main" id="{59FB6D48-F30D-EB40-9CE6-ED349D813B7E}"/>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1130955604"/>
      </p:ext>
    </p:extLst>
  </p:cSld>
  <p:clrMapOvr>
    <a:masterClrMapping/>
  </p:clrMapOvr>
  <p:hf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F3F4F6"/>
        </a:solidFill>
        <a:effectLst/>
      </p:bgPr>
    </p:bg>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225EB4DA-AB55-3A42-AD38-F5C9F4C575A5}"/>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4" name="Picture Placeholder 2">
            <a:extLst>
              <a:ext uri="{FF2B5EF4-FFF2-40B4-BE49-F238E27FC236}">
                <a16:creationId xmlns:a16="http://schemas.microsoft.com/office/drawing/2014/main" id="{1568FC43-385C-5B48-9E5A-FF97AEB2666E}"/>
              </a:ext>
            </a:extLst>
          </p:cNvPr>
          <p:cNvSpPr>
            <a:spLocks noGrp="1"/>
          </p:cNvSpPr>
          <p:nvPr>
            <p:ph type="pic" idx="1"/>
          </p:nvPr>
        </p:nvSpPr>
        <p:spPr>
          <a:xfrm>
            <a:off x="1147482" y="1712259"/>
            <a:ext cx="10437639" cy="460376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8" name="Text Placeholder 3">
            <a:extLst>
              <a:ext uri="{FF2B5EF4-FFF2-40B4-BE49-F238E27FC236}">
                <a16:creationId xmlns:a16="http://schemas.microsoft.com/office/drawing/2014/main" id="{2083D7F9-F293-0543-8AFA-D625DB05795C}"/>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20827026"/>
      </p:ext>
    </p:extLst>
  </p:cSld>
  <p:clrMapOvr>
    <a:masterClrMapping/>
  </p:clrMapOvr>
  <p:hf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2 Column Content">
    <p:bg>
      <p:bgPr>
        <a:solidFill>
          <a:srgbClr val="F3F4F6"/>
        </a:solidFill>
        <a:effectLst/>
      </p:bgPr>
    </p:bg>
    <p:spTree>
      <p:nvGrpSpPr>
        <p:cNvPr id="1" name=""/>
        <p:cNvGrpSpPr/>
        <p:nvPr/>
      </p:nvGrpSpPr>
      <p:grpSpPr>
        <a:xfrm>
          <a:off x="0" y="0"/>
          <a:ext cx="0" cy="0"/>
          <a:chOff x="0" y="0"/>
          <a:chExt cx="0" cy="0"/>
        </a:xfrm>
      </p:grpSpPr>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147482" y="2141941"/>
            <a:ext cx="4785613" cy="365485"/>
          </a:xfrm>
        </p:spPr>
        <p:txBody>
          <a:bodyPr wrap="square">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Replace dummy text: Lorem ipsum dolor sit </a:t>
            </a:r>
            <a:r>
              <a:rPr lang="en-US" err="1"/>
              <a:t>amet</a:t>
            </a:r>
            <a:r>
              <a:rPr lang="en-US"/>
              <a:t>, </a:t>
            </a:r>
            <a:r>
              <a:rPr lang="en-US" err="1"/>
              <a:t>consectetuer</a:t>
            </a:r>
            <a:r>
              <a:rPr lang="en-US"/>
              <a:t> </a:t>
            </a:r>
            <a:r>
              <a:rPr lang="en-US" err="1"/>
              <a:t>adipiscing</a:t>
            </a:r>
            <a:r>
              <a:rPr lang="en-US"/>
              <a:t> </a:t>
            </a:r>
            <a:r>
              <a:rPr lang="en-US" err="1"/>
              <a:t>elit</a:t>
            </a:r>
            <a:r>
              <a:rPr lang="en-US"/>
              <a:t>. Aenean </a:t>
            </a:r>
            <a:r>
              <a:rPr lang="en-US" err="1"/>
              <a:t>commodo</a:t>
            </a:r>
            <a:r>
              <a:rPr lang="en-US"/>
              <a:t> ligula </a:t>
            </a:r>
            <a:r>
              <a:rPr lang="en-US" err="1"/>
              <a:t>eget</a:t>
            </a:r>
            <a:r>
              <a:rPr lang="en-US"/>
              <a:t> dolor. Aenean </a:t>
            </a:r>
            <a:r>
              <a:rPr lang="en-US" err="1"/>
              <a:t>massa</a:t>
            </a:r>
            <a:r>
              <a:rPr lang="en-US"/>
              <a:t>. Cum sociis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Donec </a:t>
            </a:r>
            <a:r>
              <a:rPr lang="en-US" err="1"/>
              <a:t>quam</a:t>
            </a:r>
            <a:r>
              <a:rPr lang="en-US"/>
              <a:t> </a:t>
            </a:r>
            <a:r>
              <a:rPr lang="en-US" err="1"/>
              <a:t>felis</a:t>
            </a:r>
            <a:r>
              <a:rPr lang="en-US"/>
              <a:t>, </a:t>
            </a:r>
            <a:r>
              <a:rPr lang="en-US" err="1"/>
              <a:t>ultricies</a:t>
            </a:r>
            <a:r>
              <a:rPr lang="en-US"/>
              <a:t> </a:t>
            </a:r>
            <a:r>
              <a:rPr lang="en-US" err="1"/>
              <a:t>nec</a:t>
            </a:r>
            <a:r>
              <a:rPr lang="en-US"/>
              <a:t>, </a:t>
            </a:r>
            <a:r>
              <a:rPr lang="en-US" err="1"/>
              <a:t>pellentesque</a:t>
            </a:r>
            <a:r>
              <a:rPr lang="en-US"/>
              <a:t> </a:t>
            </a:r>
            <a:r>
              <a:rPr lang="en-US" err="1"/>
              <a:t>eu</a:t>
            </a:r>
            <a:r>
              <a:rPr lang="en-US"/>
              <a:t>, </a:t>
            </a:r>
            <a:r>
              <a:rPr lang="en-US" err="1"/>
              <a:t>pretium</a:t>
            </a:r>
            <a:r>
              <a:rPr lang="en-US"/>
              <a:t> </a:t>
            </a:r>
            <a:r>
              <a:rPr lang="en-US" err="1"/>
              <a:t>quis</a:t>
            </a:r>
            <a:r>
              <a:rPr lang="en-US"/>
              <a:t>, </a:t>
            </a:r>
            <a:r>
              <a:rPr lang="en-US" err="1"/>
              <a:t>sem</a:t>
            </a:r>
            <a:endParaRPr lang="en-US"/>
          </a:p>
        </p:txBody>
      </p:sp>
      <p:sp>
        <p:nvSpPr>
          <p:cNvPr id="6" name="Text Placeholder 3">
            <a:extLst>
              <a:ext uri="{FF2B5EF4-FFF2-40B4-BE49-F238E27FC236}">
                <a16:creationId xmlns:a16="http://schemas.microsoft.com/office/drawing/2014/main" id="{F5E41DA3-02DC-8B49-A5A0-87DB7CD799E3}"/>
              </a:ext>
            </a:extLst>
          </p:cNvPr>
          <p:cNvSpPr>
            <a:spLocks noGrp="1"/>
          </p:cNvSpPr>
          <p:nvPr>
            <p:ph type="body" sz="half" idx="10" hasCustomPrompt="1"/>
          </p:nvPr>
        </p:nvSpPr>
        <p:spPr>
          <a:xfrm>
            <a:off x="6486244" y="2141941"/>
            <a:ext cx="4785613" cy="365485"/>
          </a:xfrm>
        </p:spPr>
        <p:txBody>
          <a:bodyPr>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Replace dummy text: Lorem ipsum dolor sit </a:t>
            </a:r>
            <a:r>
              <a:rPr lang="en-US" err="1"/>
              <a:t>amet</a:t>
            </a:r>
            <a:r>
              <a:rPr lang="en-US"/>
              <a:t>, </a:t>
            </a:r>
            <a:r>
              <a:rPr lang="en-US" err="1"/>
              <a:t>consectetuer</a:t>
            </a:r>
            <a:r>
              <a:rPr lang="en-US"/>
              <a:t> </a:t>
            </a:r>
            <a:r>
              <a:rPr lang="en-US" err="1"/>
              <a:t>adipiscing</a:t>
            </a:r>
            <a:r>
              <a:rPr lang="en-US"/>
              <a:t> </a:t>
            </a:r>
            <a:r>
              <a:rPr lang="en-US" err="1"/>
              <a:t>elit</a:t>
            </a:r>
            <a:r>
              <a:rPr lang="en-US"/>
              <a:t>. Aenean </a:t>
            </a:r>
            <a:r>
              <a:rPr lang="en-US" err="1"/>
              <a:t>commodo</a:t>
            </a:r>
            <a:r>
              <a:rPr lang="en-US"/>
              <a:t> ligula </a:t>
            </a:r>
            <a:r>
              <a:rPr lang="en-US" err="1"/>
              <a:t>eget</a:t>
            </a:r>
            <a:r>
              <a:rPr lang="en-US"/>
              <a:t> dolor. Aenean </a:t>
            </a:r>
            <a:r>
              <a:rPr lang="en-US" err="1"/>
              <a:t>massa</a:t>
            </a:r>
            <a:r>
              <a:rPr lang="en-US"/>
              <a:t>. Cum sociis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Donec </a:t>
            </a:r>
            <a:r>
              <a:rPr lang="en-US" err="1"/>
              <a:t>quam</a:t>
            </a:r>
            <a:r>
              <a:rPr lang="en-US"/>
              <a:t> </a:t>
            </a:r>
            <a:r>
              <a:rPr lang="en-US" err="1"/>
              <a:t>felis</a:t>
            </a:r>
            <a:r>
              <a:rPr lang="en-US"/>
              <a:t>, </a:t>
            </a:r>
            <a:r>
              <a:rPr lang="en-US" err="1"/>
              <a:t>ultricies</a:t>
            </a:r>
            <a:r>
              <a:rPr lang="en-US"/>
              <a:t> </a:t>
            </a:r>
            <a:r>
              <a:rPr lang="en-US" err="1"/>
              <a:t>nec</a:t>
            </a:r>
            <a:r>
              <a:rPr lang="en-US"/>
              <a:t>, </a:t>
            </a:r>
            <a:r>
              <a:rPr lang="en-US" err="1"/>
              <a:t>pellentesque</a:t>
            </a:r>
            <a:r>
              <a:rPr lang="en-US"/>
              <a:t> </a:t>
            </a:r>
            <a:r>
              <a:rPr lang="en-US" err="1"/>
              <a:t>eu</a:t>
            </a:r>
            <a:r>
              <a:rPr lang="en-US"/>
              <a:t>, </a:t>
            </a:r>
            <a:r>
              <a:rPr lang="en-US" err="1"/>
              <a:t>pretium</a:t>
            </a:r>
            <a:r>
              <a:rPr lang="en-US"/>
              <a:t> </a:t>
            </a:r>
            <a:r>
              <a:rPr lang="en-US" err="1"/>
              <a:t>quis</a:t>
            </a:r>
            <a:r>
              <a:rPr lang="en-US"/>
              <a:t>, </a:t>
            </a:r>
            <a:r>
              <a:rPr lang="en-US" err="1"/>
              <a:t>sem</a:t>
            </a:r>
            <a:endParaRPr lang="en-US"/>
          </a:p>
        </p:txBody>
      </p:sp>
      <p:sp>
        <p:nvSpPr>
          <p:cNvPr id="8" name="Slide Number Placeholder 6">
            <a:extLst>
              <a:ext uri="{FF2B5EF4-FFF2-40B4-BE49-F238E27FC236}">
                <a16:creationId xmlns:a16="http://schemas.microsoft.com/office/drawing/2014/main" id="{05AD5B22-1E8F-DD46-8078-B4CB0A72A7D3}"/>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3" name="Text Placeholder 3">
            <a:extLst>
              <a:ext uri="{FF2B5EF4-FFF2-40B4-BE49-F238E27FC236}">
                <a16:creationId xmlns:a16="http://schemas.microsoft.com/office/drawing/2014/main" id="{BA5DCD90-1ACA-B245-AFF7-7AE22E4DC49D}"/>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195697799"/>
      </p:ext>
    </p:extLst>
  </p:cSld>
  <p:clrMapOvr>
    <a:masterClrMapping/>
  </p:clrMapOvr>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subheading, bullet llist, and image">
    <p:bg>
      <p:bgPr>
        <a:solidFill>
          <a:srgbClr val="F3F4F6"/>
        </a:solidFill>
        <a:effectLst/>
      </p:bgPr>
    </p:bg>
    <p:spTree>
      <p:nvGrpSpPr>
        <p:cNvPr id="1" name=""/>
        <p:cNvGrpSpPr/>
        <p:nvPr/>
      </p:nvGrpSpPr>
      <p:grpSpPr>
        <a:xfrm>
          <a:off x="0" y="0"/>
          <a:ext cx="0" cy="0"/>
          <a:chOff x="0" y="0"/>
          <a:chExt cx="0" cy="0"/>
        </a:xfrm>
      </p:grpSpPr>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147482" y="2313759"/>
            <a:ext cx="4687042" cy="3515095"/>
          </a:xfrm>
        </p:spPr>
        <p:txBody>
          <a:bodyPr wrap="square">
            <a:noAutofit/>
          </a:bodyPr>
          <a:lstStyle>
            <a:lvl1pPr marL="285750" indent="-285750">
              <a:lnSpc>
                <a:spcPct val="150000"/>
              </a:lnSpc>
              <a:spcBef>
                <a:spcPts val="0"/>
              </a:spcBef>
              <a:buClr>
                <a:srgbClr val="CA3B66"/>
              </a:buClr>
              <a:buSzPct val="130000"/>
              <a:buFont typeface="Arial" panose="020B0604020202020204" pitchFamily="34" charset="0"/>
              <a:buChar char="•"/>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cs typeface="Calibri" panose="020F0502020204030204" pitchFamily="34" charset="0"/>
              </a:rPr>
              <a:t>Level 1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lvl="0"/>
            <a:endParaRPr lang="en-US"/>
          </a:p>
        </p:txBody>
      </p:sp>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6588579" y="2313759"/>
            <a:ext cx="4608510" cy="351509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147482" y="1702288"/>
            <a:ext cx="6202876" cy="380873"/>
          </a:xfrm>
        </p:spPr>
        <p:txBody>
          <a:bodyPr wrap="square">
            <a:noAutofit/>
          </a:bodyPr>
          <a:lstStyle>
            <a:lvl1pPr marL="0" indent="0">
              <a:lnSpc>
                <a:spcPct val="100000"/>
              </a:lnSpc>
              <a:spcBef>
                <a:spcPts val="0"/>
              </a:spcBef>
              <a:buNone/>
              <a:defRPr sz="2600" b="1" i="0">
                <a:solidFill>
                  <a:schemeClr val="accent3"/>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CA" noProof="0" err="1"/>
              <a:t>SubHead</a:t>
            </a:r>
            <a:endParaRPr lang="en-CA" noProof="0"/>
          </a:p>
        </p:txBody>
      </p:sp>
      <p:sp>
        <p:nvSpPr>
          <p:cNvPr id="7" name="Slide Number Placeholder 6">
            <a:extLst>
              <a:ext uri="{FF2B5EF4-FFF2-40B4-BE49-F238E27FC236}">
                <a16:creationId xmlns:a16="http://schemas.microsoft.com/office/drawing/2014/main" id="{0EBC94C1-8892-7740-98D9-DF40EF7455F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1" name="Text Placeholder 3">
            <a:extLst>
              <a:ext uri="{FF2B5EF4-FFF2-40B4-BE49-F238E27FC236}">
                <a16:creationId xmlns:a16="http://schemas.microsoft.com/office/drawing/2014/main" id="{461A29E5-F018-2245-90B6-7016A54DF82F}"/>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2785752892"/>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subheading, and image/graph">
    <p:bg>
      <p:bgPr>
        <a:solidFill>
          <a:srgbClr val="F3F4F6"/>
        </a:solidFill>
        <a:effectLst/>
      </p:bgPr>
    </p:bg>
    <p:spTree>
      <p:nvGrpSpPr>
        <p:cNvPr id="1" name=""/>
        <p:cNvGrpSpPr/>
        <p:nvPr/>
      </p:nvGrpSpPr>
      <p:grpSpPr>
        <a:xfrm>
          <a:off x="0" y="0"/>
          <a:ext cx="0" cy="0"/>
          <a:chOff x="0" y="0"/>
          <a:chExt cx="0" cy="0"/>
        </a:xfrm>
      </p:grpSpPr>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1147482" y="2433771"/>
            <a:ext cx="10437639" cy="3882253"/>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147482" y="1742904"/>
            <a:ext cx="10437639" cy="380873"/>
          </a:xfrm>
        </p:spPr>
        <p:txBody>
          <a:bodyPr wrap="square">
            <a:noAutofit/>
          </a:bodyPr>
          <a:lstStyle>
            <a:lvl1pPr marL="0" indent="0" algn="l">
              <a:lnSpc>
                <a:spcPct val="100000"/>
              </a:lnSpc>
              <a:spcBef>
                <a:spcPts val="0"/>
              </a:spcBef>
              <a:buNone/>
              <a:defRPr sz="2600" b="1" i="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7" name="Slide Number Placeholder 6">
            <a:extLst>
              <a:ext uri="{FF2B5EF4-FFF2-40B4-BE49-F238E27FC236}">
                <a16:creationId xmlns:a16="http://schemas.microsoft.com/office/drawing/2014/main" id="{0EBC94C1-8892-7740-98D9-DF40EF7455F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8" name="Text Placeholder 3">
            <a:extLst>
              <a:ext uri="{FF2B5EF4-FFF2-40B4-BE49-F238E27FC236}">
                <a16:creationId xmlns:a16="http://schemas.microsoft.com/office/drawing/2014/main" id="{5417584D-6DD6-4C4A-A335-899E83AF8221}"/>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771729570"/>
      </p:ext>
    </p:extLst>
  </p:cSld>
  <p:clrMapOvr>
    <a:masterClrMapping/>
  </p:clrMapOvr>
  <p:hf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BFABBD4-89C2-9D4B-92DD-2BD95DE6F30A}"/>
              </a:ext>
            </a:extLst>
          </p:cNvPr>
          <p:cNvSpPr>
            <a:spLocks noGrp="1"/>
          </p:cNvSpPr>
          <p:nvPr>
            <p:ph type="sldNum" sz="quarter" idx="10"/>
          </p:nvPr>
        </p:nvSpPr>
        <p:spPr/>
        <p:txBody>
          <a:bodyPr/>
          <a:lstStyle/>
          <a:p>
            <a:fld id="{651C5DAC-7429-6E4E-8924-6EE12B38EDDE}" type="slidenum">
              <a:rPr lang="sr-Latn-RS" smtClean="0"/>
              <a:pPr/>
              <a:t>‹#›</a:t>
            </a:fld>
            <a:endParaRPr lang="sr-Latn-RS"/>
          </a:p>
        </p:txBody>
      </p:sp>
      <p:sp>
        <p:nvSpPr>
          <p:cNvPr id="7" name="Text Placeholder 3">
            <a:extLst>
              <a:ext uri="{FF2B5EF4-FFF2-40B4-BE49-F238E27FC236}">
                <a16:creationId xmlns:a16="http://schemas.microsoft.com/office/drawing/2014/main" id="{605A7108-A2BC-2940-B11A-56E13AE1F9C9}"/>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1823499588"/>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two cards with subheading and bullet list">
    <p:bg>
      <p:bgPr>
        <a:solidFill>
          <a:srgbClr val="F3F4F6"/>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1A0062-5313-6446-A9BD-82EFBECB0496}"/>
              </a:ext>
            </a:extLst>
          </p:cNvPr>
          <p:cNvSpPr/>
          <p:nvPr userDrawn="1"/>
        </p:nvSpPr>
        <p:spPr>
          <a:xfrm>
            <a:off x="1147482" y="1985728"/>
            <a:ext cx="4914159" cy="4425043"/>
          </a:xfrm>
          <a:prstGeom prst="roundRect">
            <a:avLst>
              <a:gd name="adj" fmla="val 616"/>
            </a:avLst>
          </a:prstGeom>
          <a:solidFill>
            <a:schemeClr val="bg1"/>
          </a:solidFill>
          <a:ln>
            <a:noFill/>
          </a:ln>
          <a:effectLst>
            <a:outerShdw blurRad="215900" dir="6720000" sx="104000" sy="104000" algn="ctr" rotWithShape="0">
              <a:schemeClr val="tx1">
                <a:alpha val="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17" name="Text Placeholder 3">
            <a:extLst>
              <a:ext uri="{FF2B5EF4-FFF2-40B4-BE49-F238E27FC236}">
                <a16:creationId xmlns:a16="http://schemas.microsoft.com/office/drawing/2014/main" id="{FCE259DA-1887-3343-8A3E-CAAE971667E2}"/>
              </a:ext>
            </a:extLst>
          </p:cNvPr>
          <p:cNvSpPr>
            <a:spLocks noGrp="1"/>
          </p:cNvSpPr>
          <p:nvPr>
            <p:ph type="body" sz="half" idx="11" hasCustomPrompt="1"/>
          </p:nvPr>
        </p:nvSpPr>
        <p:spPr>
          <a:xfrm>
            <a:off x="1399222" y="2278878"/>
            <a:ext cx="4423621" cy="380873"/>
          </a:xfrm>
        </p:spPr>
        <p:txBody>
          <a:bodyPr wrap="square">
            <a:noAutofit/>
          </a:bodyPr>
          <a:lstStyle>
            <a:lvl1pPr marL="0" indent="0">
              <a:lnSpc>
                <a:spcPct val="100000"/>
              </a:lnSpc>
              <a:spcBef>
                <a:spcPts val="0"/>
              </a:spcBef>
              <a:buNone/>
              <a:defRPr sz="2000" b="1" i="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1" name="Slide Number Placeholder 6">
            <a:extLst>
              <a:ext uri="{FF2B5EF4-FFF2-40B4-BE49-F238E27FC236}">
                <a16:creationId xmlns:a16="http://schemas.microsoft.com/office/drawing/2014/main" id="{DCD4D5A7-E154-5742-B2FC-B241784371C3}"/>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4" name="Text Placeholder 3">
            <a:extLst>
              <a:ext uri="{FF2B5EF4-FFF2-40B4-BE49-F238E27FC236}">
                <a16:creationId xmlns:a16="http://schemas.microsoft.com/office/drawing/2014/main" id="{BA1A1140-6EF0-4147-B11E-52E030C167C1}"/>
              </a:ext>
            </a:extLst>
          </p:cNvPr>
          <p:cNvSpPr>
            <a:spLocks noGrp="1"/>
          </p:cNvSpPr>
          <p:nvPr>
            <p:ph type="body" sz="half" idx="2" hasCustomPrompt="1"/>
          </p:nvPr>
        </p:nvSpPr>
        <p:spPr>
          <a:xfrm>
            <a:off x="1399222" y="2869503"/>
            <a:ext cx="4423621" cy="3258498"/>
          </a:xfrm>
        </p:spPr>
        <p:txBody>
          <a:bodyPr wrap="square">
            <a:noAutofit/>
          </a:bodyPr>
          <a:lstStyle>
            <a:lvl1pPr marL="285750" indent="-285750">
              <a:lnSpc>
                <a:spcPct val="114000"/>
              </a:lnSpc>
              <a:buClr>
                <a:srgbClr val="CA3B66"/>
              </a:buClr>
              <a:buSzPct val="130000"/>
              <a:buFont typeface="Arial" panose="020B0604020202020204" pitchFamily="34" charset="0"/>
              <a:buChar char="•"/>
              <a:defRPr sz="1600" b="0" i="0">
                <a:latin typeface="Calibri" panose="020F0502020204030204" pitchFamily="34" charset="0"/>
                <a:cs typeface="Calibri" panose="020F0502020204030204" pitchFamily="34" charset="0"/>
              </a:defRPr>
            </a:lvl1pPr>
            <a:lvl2pPr marL="742950" indent="-285750">
              <a:lnSpc>
                <a:spcPct val="114000"/>
              </a:lnSpc>
              <a:buClr>
                <a:schemeClr val="accent3"/>
              </a:buClr>
              <a:buFont typeface="Courier New" panose="02070309020205020404" pitchFamily="49" charset="0"/>
              <a:buChar char="o"/>
              <a:defRPr sz="1400"/>
            </a:lvl2pPr>
            <a:lvl3pPr marL="1085850" indent="-171450">
              <a:lnSpc>
                <a:spcPct val="114000"/>
              </a:lnSpc>
              <a:buFont typeface="Arial" panose="020B0604020202020204" pitchFamily="34" charset="0"/>
              <a:buChar char="•"/>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cs typeface="Calibri" panose="020F0502020204030204" pitchFamily="34" charset="0"/>
              </a:rPr>
              <a:t>Level 1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lvl="0"/>
            <a:endParaRPr lang="en-US"/>
          </a:p>
        </p:txBody>
      </p:sp>
      <p:sp>
        <p:nvSpPr>
          <p:cNvPr id="19" name="Rounded Rectangle 18">
            <a:extLst>
              <a:ext uri="{FF2B5EF4-FFF2-40B4-BE49-F238E27FC236}">
                <a16:creationId xmlns:a16="http://schemas.microsoft.com/office/drawing/2014/main" id="{505366ED-BCC3-094D-BCA6-7322723D580A}"/>
              </a:ext>
            </a:extLst>
          </p:cNvPr>
          <p:cNvSpPr/>
          <p:nvPr userDrawn="1"/>
        </p:nvSpPr>
        <p:spPr>
          <a:xfrm>
            <a:off x="6405282" y="1985728"/>
            <a:ext cx="4914159" cy="4425043"/>
          </a:xfrm>
          <a:prstGeom prst="roundRect">
            <a:avLst>
              <a:gd name="adj" fmla="val 616"/>
            </a:avLst>
          </a:prstGeom>
          <a:solidFill>
            <a:schemeClr val="bg1"/>
          </a:solidFill>
          <a:ln>
            <a:noFill/>
          </a:ln>
          <a:effectLst>
            <a:outerShdw blurRad="215900" dir="6720000" sx="104000" sy="104000" algn="ctr" rotWithShape="0">
              <a:schemeClr val="tx1">
                <a:alpha val="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0" name="Text Placeholder 3">
            <a:extLst>
              <a:ext uri="{FF2B5EF4-FFF2-40B4-BE49-F238E27FC236}">
                <a16:creationId xmlns:a16="http://schemas.microsoft.com/office/drawing/2014/main" id="{99F600E2-E090-EB4B-B420-0410BA49F42B}"/>
              </a:ext>
            </a:extLst>
          </p:cNvPr>
          <p:cNvSpPr>
            <a:spLocks noGrp="1"/>
          </p:cNvSpPr>
          <p:nvPr>
            <p:ph type="body" sz="half" idx="14" hasCustomPrompt="1"/>
          </p:nvPr>
        </p:nvSpPr>
        <p:spPr>
          <a:xfrm>
            <a:off x="6657022" y="2278878"/>
            <a:ext cx="4423621" cy="380873"/>
          </a:xfrm>
        </p:spPr>
        <p:txBody>
          <a:bodyPr wrap="square">
            <a:noAutofit/>
          </a:bodyPr>
          <a:lstStyle>
            <a:lvl1pPr marL="0" indent="0">
              <a:lnSpc>
                <a:spcPct val="100000"/>
              </a:lnSpc>
              <a:spcBef>
                <a:spcPts val="0"/>
              </a:spcBef>
              <a:buNone/>
              <a:defRPr sz="2000" b="1" i="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1" name="Text Placeholder 3">
            <a:extLst>
              <a:ext uri="{FF2B5EF4-FFF2-40B4-BE49-F238E27FC236}">
                <a16:creationId xmlns:a16="http://schemas.microsoft.com/office/drawing/2014/main" id="{C88D3AA1-891A-594E-8517-C93C995DDD5B}"/>
              </a:ext>
            </a:extLst>
          </p:cNvPr>
          <p:cNvSpPr>
            <a:spLocks noGrp="1"/>
          </p:cNvSpPr>
          <p:nvPr>
            <p:ph type="body" sz="half" idx="15" hasCustomPrompt="1"/>
          </p:nvPr>
        </p:nvSpPr>
        <p:spPr>
          <a:xfrm>
            <a:off x="6657022" y="2869503"/>
            <a:ext cx="4423621" cy="3258498"/>
          </a:xfrm>
        </p:spPr>
        <p:txBody>
          <a:bodyPr wrap="square">
            <a:noAutofit/>
          </a:bodyPr>
          <a:lstStyle>
            <a:lvl1pPr marL="228600" marR="0" indent="-228600" algn="l" defTabSz="914400" rtl="0" eaLnBrk="1" fontAlgn="auto" latinLnBrk="0" hangingPunct="1">
              <a:lnSpc>
                <a:spcPct val="114000"/>
              </a:lnSpc>
              <a:spcBef>
                <a:spcPts val="1000"/>
              </a:spcBef>
              <a:spcAft>
                <a:spcPts val="0"/>
              </a:spcAft>
              <a:buClr>
                <a:srgbClr val="DD2764"/>
              </a:buClr>
              <a:buSzTx/>
              <a:buFont typeface="Arial" panose="020B0604020202020204" pitchFamily="34" charset="0"/>
              <a:buChar char="•"/>
              <a:tabLst/>
              <a:defRPr sz="1600" b="0" i="0">
                <a:latin typeface="Calibri" panose="020F0502020204030204" pitchFamily="34" charset="0"/>
                <a:cs typeface="Calibri" panose="020F0502020204030204" pitchFamily="34" charset="0"/>
              </a:defRPr>
            </a:lvl1pPr>
            <a:lvl2pPr marL="685800" marR="0" indent="-228600" algn="l" defTabSz="914400" rtl="0" eaLnBrk="1" fontAlgn="auto" latinLnBrk="0" hangingPunct="1">
              <a:lnSpc>
                <a:spcPct val="114000"/>
              </a:lnSpc>
              <a:spcBef>
                <a:spcPts val="500"/>
              </a:spcBef>
              <a:spcAft>
                <a:spcPts val="0"/>
              </a:spcAft>
              <a:buClr>
                <a:srgbClr val="DD2764"/>
              </a:buClr>
              <a:buSzTx/>
              <a:buFont typeface="Arial" panose="020B0604020202020204" pitchFamily="34" charset="0"/>
              <a:buChar char="•"/>
              <a:tabLst/>
              <a:defRPr sz="1400"/>
            </a:lvl2pPr>
            <a:lvl3pPr marL="1143000" marR="0" indent="-228600" algn="l" defTabSz="914400" rtl="0" eaLnBrk="1" fontAlgn="auto" latinLnBrk="0" hangingPunct="1">
              <a:lnSpc>
                <a:spcPct val="114000"/>
              </a:lnSpc>
              <a:spcBef>
                <a:spcPts val="500"/>
              </a:spcBef>
              <a:spcAft>
                <a:spcPts val="0"/>
              </a:spcAft>
              <a:buClr>
                <a:srgbClr val="DD2764"/>
              </a:buClr>
              <a:buSzTx/>
              <a:buFont typeface="Arial" panose="020B0604020202020204" pitchFamily="34" charset="0"/>
              <a:buChar char="•"/>
              <a:tabLst/>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cs typeface="Calibri" panose="020F0502020204030204" pitchFamily="34" charset="0"/>
              </a:rPr>
              <a:t>Level 1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228600" marR="0" lvl="0" indent="-228600" algn="l" defTabSz="914400" rtl="0" eaLnBrk="1" fontAlgn="auto" latinLnBrk="0" hangingPunct="1">
              <a:lnSpc>
                <a:spcPct val="114000"/>
              </a:lnSpc>
              <a:spcBef>
                <a:spcPts val="1000"/>
              </a:spcBef>
              <a:spcAft>
                <a:spcPts val="0"/>
              </a:spcAft>
              <a:buClr>
                <a:srgbClr val="DD2764"/>
              </a:buClr>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2" name="Text Placeholder 3">
            <a:extLst>
              <a:ext uri="{FF2B5EF4-FFF2-40B4-BE49-F238E27FC236}">
                <a16:creationId xmlns:a16="http://schemas.microsoft.com/office/drawing/2014/main" id="{DDAF089C-100E-3442-9889-60D3B95FEB43}"/>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4156140105"/>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 3 card, icon, content (Pink)">
    <p:bg>
      <p:bgPr>
        <a:solidFill>
          <a:srgbClr val="F3F4F6"/>
        </a:solidFill>
        <a:effectLst/>
      </p:bgPr>
    </p:bg>
    <p:spTree>
      <p:nvGrpSpPr>
        <p:cNvPr id="1" name=""/>
        <p:cNvGrpSpPr/>
        <p:nvPr/>
      </p:nvGrpSpPr>
      <p:grpSpPr>
        <a:xfrm>
          <a:off x="0" y="0"/>
          <a:ext cx="0" cy="0"/>
          <a:chOff x="0" y="0"/>
          <a:chExt cx="0" cy="0"/>
        </a:xfrm>
      </p:grpSpPr>
      <p:sp>
        <p:nvSpPr>
          <p:cNvPr id="28" name="Rounded Rectangle 27">
            <a:extLst>
              <a:ext uri="{FF2B5EF4-FFF2-40B4-BE49-F238E27FC236}">
                <a16:creationId xmlns:a16="http://schemas.microsoft.com/office/drawing/2014/main" id="{40D3B4FC-8A05-3D4D-8E1A-C45A73FC703A}"/>
              </a:ext>
            </a:extLst>
          </p:cNvPr>
          <p:cNvSpPr/>
          <p:nvPr userDrawn="1"/>
        </p:nvSpPr>
        <p:spPr>
          <a:xfrm>
            <a:off x="1147482"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0" name="Text Placeholder 3">
            <a:extLst>
              <a:ext uri="{FF2B5EF4-FFF2-40B4-BE49-F238E27FC236}">
                <a16:creationId xmlns:a16="http://schemas.microsoft.com/office/drawing/2014/main" id="{BFFB7024-8B3C-6D49-AD38-154D32FD42ED}"/>
              </a:ext>
            </a:extLst>
          </p:cNvPr>
          <p:cNvSpPr>
            <a:spLocks noGrp="1"/>
          </p:cNvSpPr>
          <p:nvPr>
            <p:ph type="body" sz="half" idx="10" hasCustomPrompt="1"/>
          </p:nvPr>
        </p:nvSpPr>
        <p:spPr>
          <a:xfrm>
            <a:off x="1537823" y="4131125"/>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31" name="Oval 30">
            <a:extLst>
              <a:ext uri="{FF2B5EF4-FFF2-40B4-BE49-F238E27FC236}">
                <a16:creationId xmlns:a16="http://schemas.microsoft.com/office/drawing/2014/main" id="{D7D183E4-5560-0F4D-BD2B-DB736A85B5CD}"/>
              </a:ext>
            </a:extLst>
          </p:cNvPr>
          <p:cNvSpPr/>
          <p:nvPr userDrawn="1"/>
        </p:nvSpPr>
        <p:spPr>
          <a:xfrm>
            <a:off x="2172100" y="1877787"/>
            <a:ext cx="1183821" cy="11838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33" name="Picture Placeholder 2">
            <a:extLst>
              <a:ext uri="{FF2B5EF4-FFF2-40B4-BE49-F238E27FC236}">
                <a16:creationId xmlns:a16="http://schemas.microsoft.com/office/drawing/2014/main" id="{83A6F773-F7C8-F94F-950B-AEC7A262F15B}"/>
              </a:ext>
            </a:extLst>
          </p:cNvPr>
          <p:cNvSpPr>
            <a:spLocks noGrp="1"/>
          </p:cNvSpPr>
          <p:nvPr>
            <p:ph type="pic" idx="1" hasCustomPrompt="1"/>
          </p:nvPr>
        </p:nvSpPr>
        <p:spPr>
          <a:xfrm>
            <a:off x="2430024" y="2150974"/>
            <a:ext cx="653135"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679641"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0" name="Text Placeholder 3">
            <a:extLst>
              <a:ext uri="{FF2B5EF4-FFF2-40B4-BE49-F238E27FC236}">
                <a16:creationId xmlns:a16="http://schemas.microsoft.com/office/drawing/2014/main" id="{93BBB746-F667-AF45-A02A-3A4BD71D0B9A}"/>
              </a:ext>
            </a:extLst>
          </p:cNvPr>
          <p:cNvSpPr>
            <a:spLocks noGrp="1"/>
          </p:cNvSpPr>
          <p:nvPr>
            <p:ph type="body" sz="half" idx="11" hasCustomPrompt="1"/>
          </p:nvPr>
        </p:nvSpPr>
        <p:spPr>
          <a:xfrm>
            <a:off x="5075978"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lvl="0"/>
            <a:endParaRPr lang="en-US"/>
          </a:p>
        </p:txBody>
      </p:sp>
      <p:sp>
        <p:nvSpPr>
          <p:cNvPr id="21" name="Oval 20">
            <a:extLst>
              <a:ext uri="{FF2B5EF4-FFF2-40B4-BE49-F238E27FC236}">
                <a16:creationId xmlns:a16="http://schemas.microsoft.com/office/drawing/2014/main" id="{D1795777-BFC7-C349-9955-68A77C88027B}"/>
              </a:ext>
            </a:extLst>
          </p:cNvPr>
          <p:cNvSpPr/>
          <p:nvPr userDrawn="1"/>
        </p:nvSpPr>
        <p:spPr>
          <a:xfrm>
            <a:off x="5704259" y="1877787"/>
            <a:ext cx="1183821" cy="11838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2" name="Picture Placeholder 2">
            <a:extLst>
              <a:ext uri="{FF2B5EF4-FFF2-40B4-BE49-F238E27FC236}">
                <a16:creationId xmlns:a16="http://schemas.microsoft.com/office/drawing/2014/main" id="{E5A3B97E-C8FD-BE4A-93E4-C8B2D45E2753}"/>
              </a:ext>
            </a:extLst>
          </p:cNvPr>
          <p:cNvSpPr>
            <a:spLocks noGrp="1"/>
          </p:cNvSpPr>
          <p:nvPr>
            <p:ph type="pic" idx="12" hasCustomPrompt="1"/>
          </p:nvPr>
        </p:nvSpPr>
        <p:spPr>
          <a:xfrm>
            <a:off x="5969602" y="2150974"/>
            <a:ext cx="653134"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2178"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5" name="Text Placeholder 3">
            <a:extLst>
              <a:ext uri="{FF2B5EF4-FFF2-40B4-BE49-F238E27FC236}">
                <a16:creationId xmlns:a16="http://schemas.microsoft.com/office/drawing/2014/main" id="{53D908A5-8AC0-294C-91D1-389E0DAA2031}"/>
              </a:ext>
            </a:extLst>
          </p:cNvPr>
          <p:cNvSpPr>
            <a:spLocks noGrp="1"/>
          </p:cNvSpPr>
          <p:nvPr>
            <p:ph type="body" sz="half" idx="13" hasCustomPrompt="1"/>
          </p:nvPr>
        </p:nvSpPr>
        <p:spPr>
          <a:xfrm>
            <a:off x="8616309"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26" name="Oval 25">
            <a:extLst>
              <a:ext uri="{FF2B5EF4-FFF2-40B4-BE49-F238E27FC236}">
                <a16:creationId xmlns:a16="http://schemas.microsoft.com/office/drawing/2014/main" id="{95D165BE-281F-944A-91A8-73DB290CB3B7}"/>
              </a:ext>
            </a:extLst>
          </p:cNvPr>
          <p:cNvSpPr/>
          <p:nvPr userDrawn="1"/>
        </p:nvSpPr>
        <p:spPr>
          <a:xfrm>
            <a:off x="9236796" y="1877787"/>
            <a:ext cx="1183821" cy="11838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7" name="Picture Placeholder 2">
            <a:extLst>
              <a:ext uri="{FF2B5EF4-FFF2-40B4-BE49-F238E27FC236}">
                <a16:creationId xmlns:a16="http://schemas.microsoft.com/office/drawing/2014/main" id="{B5D016D0-935C-2946-B768-E6C5A2D63088}"/>
              </a:ext>
            </a:extLst>
          </p:cNvPr>
          <p:cNvSpPr>
            <a:spLocks noGrp="1"/>
          </p:cNvSpPr>
          <p:nvPr>
            <p:ph type="pic" idx="14" hasCustomPrompt="1"/>
          </p:nvPr>
        </p:nvSpPr>
        <p:spPr>
          <a:xfrm>
            <a:off x="9465563" y="2098214"/>
            <a:ext cx="726980" cy="699432"/>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543819" y="3343746"/>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75978" y="3341633"/>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16309" y="3331404"/>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34" name="Text Placeholder 3">
            <a:extLst>
              <a:ext uri="{FF2B5EF4-FFF2-40B4-BE49-F238E27FC236}">
                <a16:creationId xmlns:a16="http://schemas.microsoft.com/office/drawing/2014/main" id="{79DA065B-2BAD-4641-AD8E-9C02A819369A}"/>
              </a:ext>
            </a:extLst>
          </p:cNvPr>
          <p:cNvSpPr>
            <a:spLocks noGrp="1"/>
          </p:cNvSpPr>
          <p:nvPr>
            <p:ph type="body" sz="half" idx="18"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1180120400"/>
      </p:ext>
    </p:extLst>
  </p:cSld>
  <p:clrMapOvr>
    <a:masterClrMapping/>
  </p:clrMapOvr>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 3 card and content ">
    <p:bg>
      <p:bgPr>
        <a:solidFill>
          <a:srgbClr val="F3F4F6"/>
        </a:solidFill>
        <a:effectLst/>
      </p:bgPr>
    </p:bg>
    <p:spTree>
      <p:nvGrpSpPr>
        <p:cNvPr id="1" name=""/>
        <p:cNvGrpSpPr/>
        <p:nvPr/>
      </p:nvGrpSpPr>
      <p:grpSpPr>
        <a:xfrm>
          <a:off x="0" y="0"/>
          <a:ext cx="0" cy="0"/>
          <a:chOff x="0" y="0"/>
          <a:chExt cx="0" cy="0"/>
        </a:xfrm>
      </p:grpSpPr>
      <p:sp>
        <p:nvSpPr>
          <p:cNvPr id="28" name="Rounded Rectangle 27">
            <a:extLst>
              <a:ext uri="{FF2B5EF4-FFF2-40B4-BE49-F238E27FC236}">
                <a16:creationId xmlns:a16="http://schemas.microsoft.com/office/drawing/2014/main" id="{40D3B4FC-8A05-3D4D-8E1A-C45A73FC703A}"/>
              </a:ext>
            </a:extLst>
          </p:cNvPr>
          <p:cNvSpPr/>
          <p:nvPr userDrawn="1"/>
        </p:nvSpPr>
        <p:spPr>
          <a:xfrm>
            <a:off x="1147482" y="2024295"/>
            <a:ext cx="3201140" cy="3782436"/>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679641" y="2024295"/>
            <a:ext cx="3201140" cy="3782436"/>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2178" y="2024295"/>
            <a:ext cx="3201140" cy="3782436"/>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543819" y="2418781"/>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75978" y="2416668"/>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16309" y="2406439"/>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4" name="Text Placeholder 3">
            <a:extLst>
              <a:ext uri="{FF2B5EF4-FFF2-40B4-BE49-F238E27FC236}">
                <a16:creationId xmlns:a16="http://schemas.microsoft.com/office/drawing/2014/main" id="{B66CAF1F-4B02-B34E-850B-BD3ACF41CBA6}"/>
              </a:ext>
            </a:extLst>
          </p:cNvPr>
          <p:cNvSpPr>
            <a:spLocks noGrp="1"/>
          </p:cNvSpPr>
          <p:nvPr>
            <p:ph type="body" sz="half" idx="18"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5" name="Text Placeholder 3">
            <a:extLst>
              <a:ext uri="{FF2B5EF4-FFF2-40B4-BE49-F238E27FC236}">
                <a16:creationId xmlns:a16="http://schemas.microsoft.com/office/drawing/2014/main" id="{4B776F0A-E294-C946-98E0-1536D1125F89}"/>
              </a:ext>
            </a:extLst>
          </p:cNvPr>
          <p:cNvSpPr>
            <a:spLocks noGrp="1"/>
          </p:cNvSpPr>
          <p:nvPr>
            <p:ph type="body" sz="half" idx="19" hasCustomPrompt="1"/>
          </p:nvPr>
        </p:nvSpPr>
        <p:spPr>
          <a:xfrm>
            <a:off x="1537823" y="3206439"/>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16" name="Text Placeholder 3">
            <a:extLst>
              <a:ext uri="{FF2B5EF4-FFF2-40B4-BE49-F238E27FC236}">
                <a16:creationId xmlns:a16="http://schemas.microsoft.com/office/drawing/2014/main" id="{7C0B342F-2B74-BA43-B731-96A247D8F63D}"/>
              </a:ext>
            </a:extLst>
          </p:cNvPr>
          <p:cNvSpPr>
            <a:spLocks noGrp="1"/>
          </p:cNvSpPr>
          <p:nvPr>
            <p:ph type="body" sz="half" idx="20" hasCustomPrompt="1"/>
          </p:nvPr>
        </p:nvSpPr>
        <p:spPr>
          <a:xfrm>
            <a:off x="5075978" y="3206439"/>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21" name="Text Placeholder 3">
            <a:extLst>
              <a:ext uri="{FF2B5EF4-FFF2-40B4-BE49-F238E27FC236}">
                <a16:creationId xmlns:a16="http://schemas.microsoft.com/office/drawing/2014/main" id="{D96266B1-DE9C-9345-B6E5-0B4784BEE318}"/>
              </a:ext>
            </a:extLst>
          </p:cNvPr>
          <p:cNvSpPr>
            <a:spLocks noGrp="1"/>
          </p:cNvSpPr>
          <p:nvPr>
            <p:ph type="body" sz="half" idx="21" hasCustomPrompt="1"/>
          </p:nvPr>
        </p:nvSpPr>
        <p:spPr>
          <a:xfrm>
            <a:off x="8621358" y="3206439"/>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Tree>
    <p:extLst>
      <p:ext uri="{BB962C8B-B14F-4D97-AF65-F5344CB8AC3E}">
        <p14:creationId xmlns:p14="http://schemas.microsoft.com/office/powerpoint/2010/main" val="1129453073"/>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 3 card, icon, content (black)">
    <p:bg>
      <p:bgPr>
        <a:solidFill>
          <a:srgbClr val="F3F4F6"/>
        </a:solidFill>
        <a:effectLst/>
      </p:bgPr>
    </p:bg>
    <p:spTree>
      <p:nvGrpSpPr>
        <p:cNvPr id="1" name=""/>
        <p:cNvGrpSpPr/>
        <p:nvPr/>
      </p:nvGrpSpPr>
      <p:grpSpPr>
        <a:xfrm>
          <a:off x="0" y="0"/>
          <a:ext cx="0" cy="0"/>
          <a:chOff x="0" y="0"/>
          <a:chExt cx="0" cy="0"/>
        </a:xfrm>
      </p:grpSpPr>
      <p:sp>
        <p:nvSpPr>
          <p:cNvPr id="28" name="Rounded Rectangle 27">
            <a:extLst>
              <a:ext uri="{FF2B5EF4-FFF2-40B4-BE49-F238E27FC236}">
                <a16:creationId xmlns:a16="http://schemas.microsoft.com/office/drawing/2014/main" id="{40D3B4FC-8A05-3D4D-8E1A-C45A73FC703A}"/>
              </a:ext>
            </a:extLst>
          </p:cNvPr>
          <p:cNvSpPr/>
          <p:nvPr userDrawn="1"/>
        </p:nvSpPr>
        <p:spPr>
          <a:xfrm>
            <a:off x="1147482"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1" name="Oval 30">
            <a:extLst>
              <a:ext uri="{FF2B5EF4-FFF2-40B4-BE49-F238E27FC236}">
                <a16:creationId xmlns:a16="http://schemas.microsoft.com/office/drawing/2014/main" id="{D7D183E4-5560-0F4D-BD2B-DB736A85B5CD}"/>
              </a:ext>
            </a:extLst>
          </p:cNvPr>
          <p:cNvSpPr/>
          <p:nvPr userDrawn="1"/>
        </p:nvSpPr>
        <p:spPr>
          <a:xfrm>
            <a:off x="2172100" y="1877787"/>
            <a:ext cx="1183821" cy="11838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33" name="Picture Placeholder 2">
            <a:extLst>
              <a:ext uri="{FF2B5EF4-FFF2-40B4-BE49-F238E27FC236}">
                <a16:creationId xmlns:a16="http://schemas.microsoft.com/office/drawing/2014/main" id="{83A6F773-F7C8-F94F-950B-AEC7A262F15B}"/>
              </a:ext>
            </a:extLst>
          </p:cNvPr>
          <p:cNvSpPr>
            <a:spLocks noGrp="1"/>
          </p:cNvSpPr>
          <p:nvPr>
            <p:ph type="pic" idx="1" hasCustomPrompt="1"/>
          </p:nvPr>
        </p:nvSpPr>
        <p:spPr>
          <a:xfrm>
            <a:off x="2430024" y="2150974"/>
            <a:ext cx="653135"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679641"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1" name="Oval 20">
            <a:extLst>
              <a:ext uri="{FF2B5EF4-FFF2-40B4-BE49-F238E27FC236}">
                <a16:creationId xmlns:a16="http://schemas.microsoft.com/office/drawing/2014/main" id="{D1795777-BFC7-C349-9955-68A77C88027B}"/>
              </a:ext>
            </a:extLst>
          </p:cNvPr>
          <p:cNvSpPr/>
          <p:nvPr userDrawn="1"/>
        </p:nvSpPr>
        <p:spPr>
          <a:xfrm>
            <a:off x="5704259" y="1877787"/>
            <a:ext cx="1183821" cy="11838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2" name="Picture Placeholder 2">
            <a:extLst>
              <a:ext uri="{FF2B5EF4-FFF2-40B4-BE49-F238E27FC236}">
                <a16:creationId xmlns:a16="http://schemas.microsoft.com/office/drawing/2014/main" id="{E5A3B97E-C8FD-BE4A-93E4-C8B2D45E2753}"/>
              </a:ext>
            </a:extLst>
          </p:cNvPr>
          <p:cNvSpPr>
            <a:spLocks noGrp="1"/>
          </p:cNvSpPr>
          <p:nvPr>
            <p:ph type="pic" idx="12" hasCustomPrompt="1"/>
          </p:nvPr>
        </p:nvSpPr>
        <p:spPr>
          <a:xfrm>
            <a:off x="5969602" y="2150974"/>
            <a:ext cx="653134"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2178"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6" name="Oval 25">
            <a:extLst>
              <a:ext uri="{FF2B5EF4-FFF2-40B4-BE49-F238E27FC236}">
                <a16:creationId xmlns:a16="http://schemas.microsoft.com/office/drawing/2014/main" id="{95D165BE-281F-944A-91A8-73DB290CB3B7}"/>
              </a:ext>
            </a:extLst>
          </p:cNvPr>
          <p:cNvSpPr/>
          <p:nvPr userDrawn="1"/>
        </p:nvSpPr>
        <p:spPr>
          <a:xfrm>
            <a:off x="9236796" y="1877787"/>
            <a:ext cx="1183821" cy="11838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7" name="Picture Placeholder 2">
            <a:extLst>
              <a:ext uri="{FF2B5EF4-FFF2-40B4-BE49-F238E27FC236}">
                <a16:creationId xmlns:a16="http://schemas.microsoft.com/office/drawing/2014/main" id="{B5D016D0-935C-2946-B768-E6C5A2D63088}"/>
              </a:ext>
            </a:extLst>
          </p:cNvPr>
          <p:cNvSpPr>
            <a:spLocks noGrp="1"/>
          </p:cNvSpPr>
          <p:nvPr>
            <p:ph type="pic" idx="14" hasCustomPrompt="1"/>
          </p:nvPr>
        </p:nvSpPr>
        <p:spPr>
          <a:xfrm>
            <a:off x="9465563" y="2098214"/>
            <a:ext cx="726980" cy="699432"/>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543819" y="3352438"/>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75978" y="3350325"/>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16309" y="3340096"/>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34" name="Text Placeholder 3">
            <a:extLst>
              <a:ext uri="{FF2B5EF4-FFF2-40B4-BE49-F238E27FC236}">
                <a16:creationId xmlns:a16="http://schemas.microsoft.com/office/drawing/2014/main" id="{B08539B3-DE1F-6D48-B8A6-E7AA36A56C9B}"/>
              </a:ext>
            </a:extLst>
          </p:cNvPr>
          <p:cNvSpPr>
            <a:spLocks noGrp="1"/>
          </p:cNvSpPr>
          <p:nvPr>
            <p:ph type="body" sz="half" idx="18"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5" name="Text Placeholder 3">
            <a:extLst>
              <a:ext uri="{FF2B5EF4-FFF2-40B4-BE49-F238E27FC236}">
                <a16:creationId xmlns:a16="http://schemas.microsoft.com/office/drawing/2014/main" id="{64B6C150-F9EE-244F-8BF3-2C23796ED0C0}"/>
              </a:ext>
            </a:extLst>
          </p:cNvPr>
          <p:cNvSpPr>
            <a:spLocks noGrp="1"/>
          </p:cNvSpPr>
          <p:nvPr>
            <p:ph type="body" sz="half" idx="10" hasCustomPrompt="1"/>
          </p:nvPr>
        </p:nvSpPr>
        <p:spPr>
          <a:xfrm>
            <a:off x="1537823" y="4131125"/>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36" name="Text Placeholder 3">
            <a:extLst>
              <a:ext uri="{FF2B5EF4-FFF2-40B4-BE49-F238E27FC236}">
                <a16:creationId xmlns:a16="http://schemas.microsoft.com/office/drawing/2014/main" id="{8F2262C0-CF0B-6245-8A0A-2A9A04C95734}"/>
              </a:ext>
            </a:extLst>
          </p:cNvPr>
          <p:cNvSpPr>
            <a:spLocks noGrp="1"/>
          </p:cNvSpPr>
          <p:nvPr>
            <p:ph type="body" sz="half" idx="11" hasCustomPrompt="1"/>
          </p:nvPr>
        </p:nvSpPr>
        <p:spPr>
          <a:xfrm>
            <a:off x="5075978"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lvl="0"/>
            <a:endParaRPr lang="en-US"/>
          </a:p>
        </p:txBody>
      </p:sp>
      <p:sp>
        <p:nvSpPr>
          <p:cNvPr id="37" name="Text Placeholder 3">
            <a:extLst>
              <a:ext uri="{FF2B5EF4-FFF2-40B4-BE49-F238E27FC236}">
                <a16:creationId xmlns:a16="http://schemas.microsoft.com/office/drawing/2014/main" id="{5A9056DC-1450-1844-A68E-F9D0B8C85968}"/>
              </a:ext>
            </a:extLst>
          </p:cNvPr>
          <p:cNvSpPr>
            <a:spLocks noGrp="1"/>
          </p:cNvSpPr>
          <p:nvPr>
            <p:ph type="body" sz="half" idx="13" hasCustomPrompt="1"/>
          </p:nvPr>
        </p:nvSpPr>
        <p:spPr>
          <a:xfrm>
            <a:off x="8616309"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Tree>
    <p:extLst>
      <p:ext uri="{BB962C8B-B14F-4D97-AF65-F5344CB8AC3E}">
        <p14:creationId xmlns:p14="http://schemas.microsoft.com/office/powerpoint/2010/main" val="1187869266"/>
      </p:ext>
    </p:extLst>
  </p:cSld>
  <p:clrMapOvr>
    <a:masterClrMapping/>
  </p:clrMapOvr>
  <p:hf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para, 2 card with subheading, text and picture">
    <p:bg>
      <p:bgPr>
        <a:solidFill>
          <a:srgbClr val="F3F4F6"/>
        </a:solidFill>
        <a:effectLst/>
      </p:bgPr>
    </p:bg>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DC862B9B-65B7-BE46-A1AA-9F977747EB55}"/>
              </a:ext>
            </a:extLst>
          </p:cNvPr>
          <p:cNvSpPr/>
          <p:nvPr userDrawn="1"/>
        </p:nvSpPr>
        <p:spPr>
          <a:xfrm>
            <a:off x="4713834" y="2112741"/>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0" name="Text Placeholder 3">
            <a:extLst>
              <a:ext uri="{FF2B5EF4-FFF2-40B4-BE49-F238E27FC236}">
                <a16:creationId xmlns:a16="http://schemas.microsoft.com/office/drawing/2014/main" id="{93BBB746-F667-AF45-A02A-3A4BD71D0B9A}"/>
              </a:ext>
            </a:extLst>
          </p:cNvPr>
          <p:cNvSpPr>
            <a:spLocks noGrp="1"/>
          </p:cNvSpPr>
          <p:nvPr>
            <p:ph type="body" sz="half" idx="11" hasCustomPrompt="1"/>
          </p:nvPr>
        </p:nvSpPr>
        <p:spPr>
          <a:xfrm>
            <a:off x="5082701" y="3248227"/>
            <a:ext cx="2392877" cy="365485"/>
          </a:xfrm>
        </p:spPr>
        <p:txBody>
          <a:bodyPr wrap="square">
            <a:noAutofit/>
          </a:bodyPr>
          <a:lstStyle>
            <a:lvl1pPr marL="0" indent="0" algn="ctr">
              <a:lnSpc>
                <a:spcPct val="100000"/>
              </a:lnSpc>
              <a:spcBef>
                <a:spcPts val="0"/>
              </a:spcBef>
              <a:buNone/>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8901" y="2112741"/>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5" name="Text Placeholder 3">
            <a:extLst>
              <a:ext uri="{FF2B5EF4-FFF2-40B4-BE49-F238E27FC236}">
                <a16:creationId xmlns:a16="http://schemas.microsoft.com/office/drawing/2014/main" id="{53D908A5-8AC0-294C-91D1-389E0DAA2031}"/>
              </a:ext>
            </a:extLst>
          </p:cNvPr>
          <p:cNvSpPr>
            <a:spLocks noGrp="1"/>
          </p:cNvSpPr>
          <p:nvPr>
            <p:ph type="body" sz="half" idx="13" hasCustomPrompt="1"/>
          </p:nvPr>
        </p:nvSpPr>
        <p:spPr>
          <a:xfrm>
            <a:off x="8623032" y="3248227"/>
            <a:ext cx="2392877" cy="365485"/>
          </a:xfrm>
        </p:spPr>
        <p:txBody>
          <a:bodyPr wrap="square">
            <a:noAutofit/>
          </a:bodyPr>
          <a:lstStyle>
            <a:lvl1pPr marL="0" indent="0" algn="ctr">
              <a:lnSpc>
                <a:spcPct val="100000"/>
              </a:lnSpc>
              <a:spcBef>
                <a:spcPts val="0"/>
              </a:spcBef>
              <a:buNone/>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82701" y="2415297"/>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23032" y="2405068"/>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24" name="Picture Placeholder 2">
            <a:extLst>
              <a:ext uri="{FF2B5EF4-FFF2-40B4-BE49-F238E27FC236}">
                <a16:creationId xmlns:a16="http://schemas.microsoft.com/office/drawing/2014/main" id="{8A36CBA2-6826-9748-871E-F6D391A13CAA}"/>
              </a:ext>
            </a:extLst>
          </p:cNvPr>
          <p:cNvSpPr>
            <a:spLocks noGrp="1"/>
          </p:cNvSpPr>
          <p:nvPr>
            <p:ph type="pic" idx="1"/>
          </p:nvPr>
        </p:nvSpPr>
        <p:spPr>
          <a:xfrm>
            <a:off x="8623032" y="3783640"/>
            <a:ext cx="2392877" cy="176500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34" name="Picture Placeholder 2">
            <a:extLst>
              <a:ext uri="{FF2B5EF4-FFF2-40B4-BE49-F238E27FC236}">
                <a16:creationId xmlns:a16="http://schemas.microsoft.com/office/drawing/2014/main" id="{ECAD9DA8-97BC-AF45-B946-646EF5E5131A}"/>
              </a:ext>
            </a:extLst>
          </p:cNvPr>
          <p:cNvSpPr>
            <a:spLocks noGrp="1"/>
          </p:cNvSpPr>
          <p:nvPr>
            <p:ph type="pic" idx="18"/>
          </p:nvPr>
        </p:nvSpPr>
        <p:spPr>
          <a:xfrm>
            <a:off x="5082700" y="3783640"/>
            <a:ext cx="2392877" cy="176500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35" name="Text Placeholder 3">
            <a:extLst>
              <a:ext uri="{FF2B5EF4-FFF2-40B4-BE49-F238E27FC236}">
                <a16:creationId xmlns:a16="http://schemas.microsoft.com/office/drawing/2014/main" id="{9DA997A4-B354-CD4D-8CC1-C416892F0B38}"/>
              </a:ext>
            </a:extLst>
          </p:cNvPr>
          <p:cNvSpPr>
            <a:spLocks noGrp="1"/>
          </p:cNvSpPr>
          <p:nvPr>
            <p:ph type="body" sz="half" idx="2" hasCustomPrompt="1"/>
          </p:nvPr>
        </p:nvSpPr>
        <p:spPr>
          <a:xfrm>
            <a:off x="1147482" y="2112741"/>
            <a:ext cx="3262425" cy="3573939"/>
          </a:xfrm>
        </p:spPr>
        <p:txBody>
          <a:bodyPr wrap="square">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7" name="Text Placeholder 3">
            <a:extLst>
              <a:ext uri="{FF2B5EF4-FFF2-40B4-BE49-F238E27FC236}">
                <a16:creationId xmlns:a16="http://schemas.microsoft.com/office/drawing/2014/main" id="{3D5B1B32-3E9F-3E47-B7C6-6529FAF4AD7B}"/>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4112211663"/>
      </p:ext>
    </p:extLst>
  </p:cSld>
  <p:clrMapOvr>
    <a:masterClrMapping/>
  </p:clrMapOvr>
  <p:hf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para, 1 card with subheading, text and picture">
    <p:bg>
      <p:bgPr>
        <a:solidFill>
          <a:srgbClr val="F3F4F6"/>
        </a:solidFill>
        <a:effectLst/>
      </p:bgPr>
    </p:bg>
    <p:spTree>
      <p:nvGrpSpPr>
        <p:cNvPr id="1" name=""/>
        <p:cNvGrpSpPr/>
        <p:nvPr/>
      </p:nvGrpSpPr>
      <p:grpSpPr>
        <a:xfrm>
          <a:off x="0" y="0"/>
          <a:ext cx="0" cy="0"/>
          <a:chOff x="0" y="0"/>
          <a:chExt cx="0" cy="0"/>
        </a:xfrm>
      </p:grpSpPr>
      <p:sp>
        <p:nvSpPr>
          <p:cNvPr id="23" name="Rounded Rectangle 22">
            <a:extLst>
              <a:ext uri="{FF2B5EF4-FFF2-40B4-BE49-F238E27FC236}">
                <a16:creationId xmlns:a16="http://schemas.microsoft.com/office/drawing/2014/main" id="{04C61231-F855-9346-B7E2-60C2F4316450}"/>
              </a:ext>
            </a:extLst>
          </p:cNvPr>
          <p:cNvSpPr/>
          <p:nvPr userDrawn="1"/>
        </p:nvSpPr>
        <p:spPr>
          <a:xfrm>
            <a:off x="8218901" y="2112741"/>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24" name="Picture Placeholder 2">
            <a:extLst>
              <a:ext uri="{FF2B5EF4-FFF2-40B4-BE49-F238E27FC236}">
                <a16:creationId xmlns:a16="http://schemas.microsoft.com/office/drawing/2014/main" id="{8A36CBA2-6826-9748-871E-F6D391A13CAA}"/>
              </a:ext>
            </a:extLst>
          </p:cNvPr>
          <p:cNvSpPr>
            <a:spLocks noGrp="1"/>
          </p:cNvSpPr>
          <p:nvPr>
            <p:ph type="pic" idx="1"/>
          </p:nvPr>
        </p:nvSpPr>
        <p:spPr>
          <a:xfrm>
            <a:off x="8623032" y="3783640"/>
            <a:ext cx="2392877" cy="176500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35" name="Text Placeholder 3">
            <a:extLst>
              <a:ext uri="{FF2B5EF4-FFF2-40B4-BE49-F238E27FC236}">
                <a16:creationId xmlns:a16="http://schemas.microsoft.com/office/drawing/2014/main" id="{9DA997A4-B354-CD4D-8CC1-C416892F0B38}"/>
              </a:ext>
            </a:extLst>
          </p:cNvPr>
          <p:cNvSpPr>
            <a:spLocks noGrp="1"/>
          </p:cNvSpPr>
          <p:nvPr>
            <p:ph type="body" sz="half" idx="2" hasCustomPrompt="1"/>
          </p:nvPr>
        </p:nvSpPr>
        <p:spPr>
          <a:xfrm>
            <a:off x="1147482" y="2181225"/>
            <a:ext cx="6786843" cy="3505455"/>
          </a:xfrm>
        </p:spPr>
        <p:txBody>
          <a:bodyPr wrap="square">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3" name="Text Placeholder 3">
            <a:extLst>
              <a:ext uri="{FF2B5EF4-FFF2-40B4-BE49-F238E27FC236}">
                <a16:creationId xmlns:a16="http://schemas.microsoft.com/office/drawing/2014/main" id="{E952D577-0A2A-3040-8348-4231719FB325}"/>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4" name="Text Placeholder 3">
            <a:extLst>
              <a:ext uri="{FF2B5EF4-FFF2-40B4-BE49-F238E27FC236}">
                <a16:creationId xmlns:a16="http://schemas.microsoft.com/office/drawing/2014/main" id="{0EC8962E-11FF-2D4F-BC71-1E32D9154005}"/>
              </a:ext>
            </a:extLst>
          </p:cNvPr>
          <p:cNvSpPr>
            <a:spLocks noGrp="1"/>
          </p:cNvSpPr>
          <p:nvPr>
            <p:ph type="body" sz="half" idx="11" hasCustomPrompt="1"/>
          </p:nvPr>
        </p:nvSpPr>
        <p:spPr>
          <a:xfrm>
            <a:off x="8623030" y="3248227"/>
            <a:ext cx="2392877" cy="365485"/>
          </a:xfrm>
        </p:spPr>
        <p:txBody>
          <a:bodyPr wrap="square">
            <a:noAutofit/>
          </a:bodyPr>
          <a:lstStyle>
            <a:lvl1pPr marL="0" indent="0" algn="ctr">
              <a:lnSpc>
                <a:spcPct val="100000"/>
              </a:lnSpc>
              <a:spcBef>
                <a:spcPts val="0"/>
              </a:spcBef>
              <a:buNone/>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5" name="Text Placeholder 3">
            <a:extLst>
              <a:ext uri="{FF2B5EF4-FFF2-40B4-BE49-F238E27FC236}">
                <a16:creationId xmlns:a16="http://schemas.microsoft.com/office/drawing/2014/main" id="{CABD76DD-CBA1-0042-961D-A86AB0901960}"/>
              </a:ext>
            </a:extLst>
          </p:cNvPr>
          <p:cNvSpPr>
            <a:spLocks noGrp="1"/>
          </p:cNvSpPr>
          <p:nvPr>
            <p:ph type="body" sz="half" idx="16" hasCustomPrompt="1"/>
          </p:nvPr>
        </p:nvSpPr>
        <p:spPr>
          <a:xfrm>
            <a:off x="8623031" y="2415297"/>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Tree>
    <p:extLst>
      <p:ext uri="{BB962C8B-B14F-4D97-AF65-F5344CB8AC3E}">
        <p14:creationId xmlns:p14="http://schemas.microsoft.com/office/powerpoint/2010/main" val="255922256"/>
      </p:ext>
    </p:extLst>
  </p:cSld>
  <p:clrMapOvr>
    <a:masterClrMapping/>
  </p:clrMapOvr>
  <p:hf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Quote, image, author ">
    <p:bg>
      <p:bgPr>
        <a:solidFill>
          <a:srgbClr val="F3F4F6"/>
        </a:solidFill>
        <a:effectLst/>
      </p:bgPr>
    </p:bg>
    <p:spTree>
      <p:nvGrpSpPr>
        <p:cNvPr id="1" name=""/>
        <p:cNvGrpSpPr/>
        <p:nvPr/>
      </p:nvGrpSpPr>
      <p:grpSpPr>
        <a:xfrm>
          <a:off x="0" y="0"/>
          <a:ext cx="0" cy="0"/>
          <a:chOff x="0" y="0"/>
          <a:chExt cx="0" cy="0"/>
        </a:xfrm>
      </p:grpSpPr>
      <p:pic>
        <p:nvPicPr>
          <p:cNvPr id="17" name="Picture 16" descr="Icon&#10;&#10;Description automatically generated">
            <a:extLst>
              <a:ext uri="{FF2B5EF4-FFF2-40B4-BE49-F238E27FC236}">
                <a16:creationId xmlns:a16="http://schemas.microsoft.com/office/drawing/2014/main" id="{D212EF42-7755-3949-A2F3-7362B35B0B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35008" y="813926"/>
            <a:ext cx="1872516" cy="1492451"/>
          </a:xfrm>
          <a:prstGeom prst="rect">
            <a:avLst/>
          </a:prstGeom>
        </p:spPr>
      </p:pic>
      <p:sp>
        <p:nvSpPr>
          <p:cNvPr id="4" name="Text Placeholder 3">
            <a:extLst>
              <a:ext uri="{FF2B5EF4-FFF2-40B4-BE49-F238E27FC236}">
                <a16:creationId xmlns:a16="http://schemas.microsoft.com/office/drawing/2014/main" id="{6E3FD338-985F-8B49-9757-3354853A0EE2}"/>
              </a:ext>
            </a:extLst>
          </p:cNvPr>
          <p:cNvSpPr>
            <a:spLocks noGrp="1"/>
          </p:cNvSpPr>
          <p:nvPr>
            <p:ph type="body" sz="half" idx="2" hasCustomPrompt="1"/>
          </p:nvPr>
        </p:nvSpPr>
        <p:spPr>
          <a:xfrm>
            <a:off x="1277095" y="1982371"/>
            <a:ext cx="7080096" cy="3333907"/>
          </a:xfrm>
        </p:spPr>
        <p:txBody>
          <a:bodyPr wrap="square">
            <a:noAutofit/>
          </a:bodyPr>
          <a:lstStyle>
            <a:lvl1pPr marL="0" indent="0">
              <a:lnSpc>
                <a:spcPct val="100000"/>
              </a:lnSpc>
              <a:spcBef>
                <a:spcPts val="0"/>
              </a:spcBef>
              <a:buNone/>
              <a:defRPr sz="33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a:effectLst/>
              </a:rPr>
              <a:t>Add text</a:t>
            </a:r>
            <a:endParaRPr lang="en-US"/>
          </a:p>
        </p:txBody>
      </p:sp>
      <p:sp>
        <p:nvSpPr>
          <p:cNvPr id="11" name="Text Placeholder 3">
            <a:extLst>
              <a:ext uri="{FF2B5EF4-FFF2-40B4-BE49-F238E27FC236}">
                <a16:creationId xmlns:a16="http://schemas.microsoft.com/office/drawing/2014/main" id="{3A0B0AEF-91E1-BA49-9508-B9F24A80A0B6}"/>
              </a:ext>
            </a:extLst>
          </p:cNvPr>
          <p:cNvSpPr>
            <a:spLocks noGrp="1"/>
          </p:cNvSpPr>
          <p:nvPr>
            <p:ph type="body" sz="half" idx="10" hasCustomPrompt="1"/>
          </p:nvPr>
        </p:nvSpPr>
        <p:spPr>
          <a:xfrm>
            <a:off x="1277095" y="5628347"/>
            <a:ext cx="4123707" cy="239486"/>
          </a:xfrm>
        </p:spPr>
        <p:txBody>
          <a:bodyPr>
            <a:noAutofit/>
          </a:bodyPr>
          <a:lstStyle>
            <a:lvl1pPr marL="0" indent="0" algn="l">
              <a:buNone/>
              <a:defRPr sz="16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Author</a:t>
            </a:r>
          </a:p>
        </p:txBody>
      </p:sp>
      <p:sp>
        <p:nvSpPr>
          <p:cNvPr id="6" name="Slide Number Placeholder 6">
            <a:extLst>
              <a:ext uri="{FF2B5EF4-FFF2-40B4-BE49-F238E27FC236}">
                <a16:creationId xmlns:a16="http://schemas.microsoft.com/office/drawing/2014/main" id="{BEC30AB9-7BC5-F64E-9A36-BBDEA337ED79}"/>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4" name="Picture Placeholder 2">
            <a:extLst>
              <a:ext uri="{FF2B5EF4-FFF2-40B4-BE49-F238E27FC236}">
                <a16:creationId xmlns:a16="http://schemas.microsoft.com/office/drawing/2014/main" id="{F0B2F7C7-9F7A-1D43-A5EB-19F11A7997A7}"/>
              </a:ext>
            </a:extLst>
          </p:cNvPr>
          <p:cNvSpPr>
            <a:spLocks noGrp="1"/>
          </p:cNvSpPr>
          <p:nvPr>
            <p:ph type="pic" idx="1"/>
          </p:nvPr>
        </p:nvSpPr>
        <p:spPr>
          <a:xfrm>
            <a:off x="1277095" y="813927"/>
            <a:ext cx="2327342" cy="993608"/>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Tree>
    <p:extLst>
      <p:ext uri="{BB962C8B-B14F-4D97-AF65-F5344CB8AC3E}">
        <p14:creationId xmlns:p14="http://schemas.microsoft.com/office/powerpoint/2010/main" val="2165125351"/>
      </p:ext>
    </p:extLst>
  </p:cSld>
  <p:clrMapOvr>
    <a:masterClrMapping/>
  </p:clrMapOvr>
  <p:hf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rgbClr val="F3F4F6"/>
        </a:solidFill>
        <a:effectLst/>
      </p:bgPr>
    </p:bg>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BEC30AB9-7BC5-F64E-9A36-BBDEA337ED79}"/>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340656294"/>
      </p:ext>
    </p:extLst>
  </p:cSld>
  <p:clrMapOvr>
    <a:masterClrMapping/>
  </p:clrMapOvr>
  <p:hf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1" name="Text Placeholder 2">
            <a:extLst>
              <a:ext uri="{FF2B5EF4-FFF2-40B4-BE49-F238E27FC236}">
                <a16:creationId xmlns:a16="http://schemas.microsoft.com/office/drawing/2014/main" id="{21F9FE0E-EA0A-AC43-B585-2A96BB72ADD1}"/>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Title 6">
            <a:extLst>
              <a:ext uri="{FF2B5EF4-FFF2-40B4-BE49-F238E27FC236}">
                <a16:creationId xmlns:a16="http://schemas.microsoft.com/office/drawing/2014/main" id="{140FFC12-20AE-954E-ACA9-374C8FF3CADE}"/>
              </a:ext>
            </a:extLst>
          </p:cNvPr>
          <p:cNvSpPr>
            <a:spLocks noGrp="1"/>
          </p:cNvSpPr>
          <p:nvPr>
            <p:ph type="title"/>
          </p:nvPr>
        </p:nvSpPr>
        <p:spPr>
          <a:xfrm>
            <a:off x="1249136" y="3085059"/>
            <a:ext cx="7735206" cy="687881"/>
          </a:xfrm>
        </p:spPr>
        <p:txBody>
          <a:bodyPr wrap="square">
            <a:spAutoFit/>
          </a:bodyPr>
          <a:lstStyle>
            <a:lvl1pPr>
              <a:defRPr sz="4200">
                <a:solidFill>
                  <a:schemeClr val="tx1"/>
                </a:solidFill>
              </a:defRPr>
            </a:lvl1pPr>
          </a:lstStyle>
          <a:p>
            <a:r>
              <a:rPr lang="en-US"/>
              <a:t>Click to edit Master title</a:t>
            </a:r>
            <a:endParaRPr lang="sr-Latn-RS"/>
          </a:p>
        </p:txBody>
      </p:sp>
      <p:pic>
        <p:nvPicPr>
          <p:cNvPr id="7" name="Picture 6">
            <a:extLst>
              <a:ext uri="{FF2B5EF4-FFF2-40B4-BE49-F238E27FC236}">
                <a16:creationId xmlns:a16="http://schemas.microsoft.com/office/drawing/2014/main" id="{B17EB1FD-FF18-A244-8BB4-663FFB21DDAD}"/>
              </a:ext>
              <a:ext uri="{C183D7F6-B498-43B3-948B-1728B52AA6E4}">
                <adec:decorative xmlns:adec="http://schemas.microsoft.com/office/drawing/2017/decorative" val="1"/>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spTree>
    <p:extLst>
      <p:ext uri="{BB962C8B-B14F-4D97-AF65-F5344CB8AC3E}">
        <p14:creationId xmlns:p14="http://schemas.microsoft.com/office/powerpoint/2010/main" val="2973344035"/>
      </p:ext>
    </p:extLst>
  </p:cSld>
  <p:clrMapOvr>
    <a:masterClrMapping/>
  </p:clrMapOvr>
  <p:hf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 header 2 (black)">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pic>
        <p:nvPicPr>
          <p:cNvPr id="5" name="Picture 4">
            <a:extLst>
              <a:ext uri="{FF2B5EF4-FFF2-40B4-BE49-F238E27FC236}">
                <a16:creationId xmlns:a16="http://schemas.microsoft.com/office/drawing/2014/main" id="{14A42BB9-082C-DF46-8543-2A8EFBE11A13}"/>
              </a:ext>
              <a:ext uri="{C183D7F6-B498-43B3-948B-1728B52AA6E4}">
                <adec:decorative xmlns:adec="http://schemas.microsoft.com/office/drawing/2017/decorative" val="1"/>
              </a:ext>
            </a:extLst>
          </p:cNvPr>
          <p:cNvPicPr>
            <a:picLocks noChangeAspect="1"/>
          </p:cNvPicPr>
          <p:nvPr userDrawn="1"/>
        </p:nvPicPr>
        <p:blipFill>
          <a:blip r:embed="rId2">
            <a:alphaModFix amt="3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pic>
        <p:nvPicPr>
          <p:cNvPr id="15" name="Picture 14" descr="Background pattern&#10;&#10;Description automatically generated">
            <a:extLst>
              <a:ext uri="{FF2B5EF4-FFF2-40B4-BE49-F238E27FC236}">
                <a16:creationId xmlns:a16="http://schemas.microsoft.com/office/drawing/2014/main" id="{3BB765F0-607E-D64A-BD29-AF13848635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12880098" y="-5976187"/>
            <a:ext cx="6858000" cy="3714750"/>
          </a:xfrm>
          <a:prstGeom prst="rect">
            <a:avLst/>
          </a:prstGeom>
        </p:spPr>
      </p:pic>
      <p:sp>
        <p:nvSpPr>
          <p:cNvPr id="3" name="Text Placeholder 2">
            <a:extLst>
              <a:ext uri="{FF2B5EF4-FFF2-40B4-BE49-F238E27FC236}">
                <a16:creationId xmlns:a16="http://schemas.microsoft.com/office/drawing/2014/main" id="{33DFD954-CB67-420F-B67D-647C7BE1EC1C}"/>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3" name="Title 6">
            <a:extLst>
              <a:ext uri="{FF2B5EF4-FFF2-40B4-BE49-F238E27FC236}">
                <a16:creationId xmlns:a16="http://schemas.microsoft.com/office/drawing/2014/main" id="{CDBCCA62-1BF5-5747-9DDD-462F7415DA7C}"/>
              </a:ext>
            </a:extLst>
          </p:cNvPr>
          <p:cNvSpPr>
            <a:spLocks noGrp="1"/>
          </p:cNvSpPr>
          <p:nvPr>
            <p:ph type="title"/>
          </p:nvPr>
        </p:nvSpPr>
        <p:spPr>
          <a:xfrm>
            <a:off x="1249136" y="3085059"/>
            <a:ext cx="7735206" cy="687881"/>
          </a:xfrm>
        </p:spPr>
        <p:txBody>
          <a:bodyPr wrap="square">
            <a:spAutoFit/>
          </a:bodyPr>
          <a:lstStyle>
            <a:lvl1pPr>
              <a:defRPr sz="4200">
                <a:solidFill>
                  <a:schemeClr val="bg1"/>
                </a:solidFill>
              </a:defRPr>
            </a:lvl1pPr>
          </a:lstStyle>
          <a:p>
            <a:r>
              <a:rPr lang="en-US"/>
              <a:t>Click to edit Master title</a:t>
            </a:r>
            <a:endParaRPr lang="sr-Latn-RS"/>
          </a:p>
        </p:txBody>
      </p:sp>
    </p:spTree>
    <p:extLst>
      <p:ext uri="{BB962C8B-B14F-4D97-AF65-F5344CB8AC3E}">
        <p14:creationId xmlns:p14="http://schemas.microsoft.com/office/powerpoint/2010/main" val="415972762"/>
      </p:ext>
    </p:extLst>
  </p:cSld>
  <p:clrMapOvr>
    <a:masterClrMapping/>
  </p:clrMapOvr>
  <p:hf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ction header 3 (pink)">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2" name="Title 6">
            <a:extLst>
              <a:ext uri="{FF2B5EF4-FFF2-40B4-BE49-F238E27FC236}">
                <a16:creationId xmlns:a16="http://schemas.microsoft.com/office/drawing/2014/main" id="{5A322E60-6B67-EF4F-A685-7586D00EE9B6}"/>
              </a:ext>
            </a:extLst>
          </p:cNvPr>
          <p:cNvSpPr>
            <a:spLocks noGrp="1"/>
          </p:cNvSpPr>
          <p:nvPr>
            <p:ph type="title"/>
          </p:nvPr>
        </p:nvSpPr>
        <p:spPr>
          <a:xfrm>
            <a:off x="1249136" y="3085059"/>
            <a:ext cx="7735206" cy="687881"/>
          </a:xfrm>
        </p:spPr>
        <p:txBody>
          <a:bodyPr wrap="square">
            <a:spAutoFit/>
          </a:bodyPr>
          <a:lstStyle>
            <a:lvl1pPr>
              <a:defRPr sz="4200">
                <a:solidFill>
                  <a:schemeClr val="bg1"/>
                </a:solidFill>
              </a:defRPr>
            </a:lvl1pPr>
          </a:lstStyle>
          <a:p>
            <a:r>
              <a:rPr lang="en-US"/>
              <a:t>Click to edit Master title</a:t>
            </a:r>
            <a:endParaRPr lang="sr-Latn-RS"/>
          </a:p>
        </p:txBody>
      </p:sp>
      <p:pic>
        <p:nvPicPr>
          <p:cNvPr id="7" name="Picture 6">
            <a:extLst>
              <a:ext uri="{FF2B5EF4-FFF2-40B4-BE49-F238E27FC236}">
                <a16:creationId xmlns:a16="http://schemas.microsoft.com/office/drawing/2014/main" id="{29183A48-4653-8643-8E1D-B095A2F856BD}"/>
              </a:ext>
              <a:ext uri="{C183D7F6-B498-43B3-948B-1728B52AA6E4}">
                <adec:decorative xmlns:adec="http://schemas.microsoft.com/office/drawing/2017/decorative" val="1"/>
              </a:ext>
            </a:extLst>
          </p:cNvPr>
          <p:cNvPicPr>
            <a:picLocks noChangeAspect="1"/>
          </p:cNvPicPr>
          <p:nvPr userDrawn="1"/>
        </p:nvPicPr>
        <p:blipFill>
          <a:blip r:embed="rId2">
            <a:alphaModFix amt="3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sp>
        <p:nvSpPr>
          <p:cNvPr id="8" name="Text Placeholder 2">
            <a:extLst>
              <a:ext uri="{FF2B5EF4-FFF2-40B4-BE49-F238E27FC236}">
                <a16:creationId xmlns:a16="http://schemas.microsoft.com/office/drawing/2014/main" id="{4B6A122C-E43C-6944-8483-EE3B3D2A492A}"/>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43096123"/>
      </p:ext>
    </p:extLst>
  </p:cSld>
  <p:clrMapOvr>
    <a:masterClrMapping/>
  </p:clrMapOvr>
  <p:hf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hank you (pink)">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1" name="Text Placeholder 2">
            <a:extLst>
              <a:ext uri="{FF2B5EF4-FFF2-40B4-BE49-F238E27FC236}">
                <a16:creationId xmlns:a16="http://schemas.microsoft.com/office/drawing/2014/main" id="{D9EEE07D-0A91-2D4A-A121-401C9E454A36}"/>
              </a:ext>
            </a:extLst>
          </p:cNvPr>
          <p:cNvSpPr>
            <a:spLocks noGrp="1"/>
          </p:cNvSpPr>
          <p:nvPr>
            <p:ph type="body" idx="1" hasCustomPrompt="1"/>
          </p:nvPr>
        </p:nvSpPr>
        <p:spPr>
          <a:xfrm>
            <a:off x="1259114" y="4241121"/>
            <a:ext cx="7735207" cy="437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12" name="Title 6">
            <a:extLst>
              <a:ext uri="{FF2B5EF4-FFF2-40B4-BE49-F238E27FC236}">
                <a16:creationId xmlns:a16="http://schemas.microsoft.com/office/drawing/2014/main" id="{5A322E60-6B67-EF4F-A685-7586D00EE9B6}"/>
              </a:ext>
            </a:extLst>
          </p:cNvPr>
          <p:cNvSpPr>
            <a:spLocks noGrp="1"/>
          </p:cNvSpPr>
          <p:nvPr>
            <p:ph type="title" hasCustomPrompt="1"/>
          </p:nvPr>
        </p:nvSpPr>
        <p:spPr>
          <a:xfrm>
            <a:off x="1249136" y="3085059"/>
            <a:ext cx="7735206" cy="687881"/>
          </a:xfrm>
        </p:spPr>
        <p:txBody>
          <a:bodyPr wrap="square">
            <a:spAutoFit/>
          </a:bodyPr>
          <a:lstStyle>
            <a:lvl1pPr>
              <a:defRPr sz="4200">
                <a:solidFill>
                  <a:schemeClr val="bg1"/>
                </a:solidFill>
              </a:defRPr>
            </a:lvl1pPr>
          </a:lstStyle>
          <a:p>
            <a:r>
              <a:rPr lang="en-US"/>
              <a:t>Thank you</a:t>
            </a:r>
            <a:endParaRPr lang="sr-Latn-RS"/>
          </a:p>
        </p:txBody>
      </p:sp>
      <p:pic>
        <p:nvPicPr>
          <p:cNvPr id="10" name="Picture 9" descr="Sketch of man sitting in electric wheelchair looking at a screen">
            <a:extLst>
              <a:ext uri="{FF2B5EF4-FFF2-40B4-BE49-F238E27FC236}">
                <a16:creationId xmlns:a16="http://schemas.microsoft.com/office/drawing/2014/main" id="{8FAB8850-A537-BD40-BB25-54469D7BDDA7}"/>
              </a:ext>
            </a:extLst>
          </p:cNvPr>
          <p:cNvPicPr/>
          <p:nvPr userDrawn="1"/>
        </p:nvPicPr>
        <p:blipFill>
          <a:blip r:embed="rId2">
            <a:extLst>
              <a:ext uri="{28A0092B-C50C-407E-A947-70E740481C1C}">
                <a14:useLocalDpi xmlns:a14="http://schemas.microsoft.com/office/drawing/2010/main" val="0"/>
              </a:ext>
            </a:extLst>
          </a:blip>
          <a:stretch>
            <a:fillRect/>
          </a:stretch>
        </p:blipFill>
        <p:spPr>
          <a:xfrm>
            <a:off x="9094304" y="3134733"/>
            <a:ext cx="2515638" cy="3197041"/>
          </a:xfrm>
          <a:prstGeom prst="rect">
            <a:avLst/>
          </a:prstGeom>
        </p:spPr>
      </p:pic>
      <p:cxnSp>
        <p:nvCxnSpPr>
          <p:cNvPr id="13" name="Straight Connector 12">
            <a:extLst>
              <a:ext uri="{FF2B5EF4-FFF2-40B4-BE49-F238E27FC236}">
                <a16:creationId xmlns:a16="http://schemas.microsoft.com/office/drawing/2014/main" id="{03827C0A-C039-3246-8AEF-8F9F27B44FCC}"/>
              </a:ext>
            </a:extLst>
          </p:cNvPr>
          <p:cNvCxnSpPr>
            <a:cxnSpLocks/>
          </p:cNvCxnSpPr>
          <p:nvPr userDrawn="1"/>
        </p:nvCxnSpPr>
        <p:spPr>
          <a:xfrm>
            <a:off x="1361661" y="3928118"/>
            <a:ext cx="39756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 Placeholder 2">
            <a:extLst>
              <a:ext uri="{FF2B5EF4-FFF2-40B4-BE49-F238E27FC236}">
                <a16:creationId xmlns:a16="http://schemas.microsoft.com/office/drawing/2014/main" id="{2AC340F7-F745-B440-84D9-D4C2D88BAFAA}"/>
              </a:ext>
            </a:extLst>
          </p:cNvPr>
          <p:cNvSpPr>
            <a:spLocks noGrp="1"/>
          </p:cNvSpPr>
          <p:nvPr>
            <p:ph type="body" idx="13" hasCustomPrompt="1"/>
          </p:nvPr>
        </p:nvSpPr>
        <p:spPr>
          <a:xfrm>
            <a:off x="1259114" y="4873419"/>
            <a:ext cx="7735207" cy="437880"/>
          </a:xfrm>
        </p:spPr>
        <p:txBody>
          <a:bodyPr>
            <a:noAutofit/>
          </a:bodyPr>
          <a:lstStyle>
            <a:lvl1pPr marL="0" indent="0">
              <a:lnSpc>
                <a:spcPct val="114000"/>
              </a:lnSpc>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Full name </a:t>
            </a:r>
          </a:p>
          <a:p>
            <a:pPr lvl="0"/>
            <a:r>
              <a:rPr lang="en-US"/>
              <a:t>Email </a:t>
            </a:r>
          </a:p>
          <a:p>
            <a:pPr lvl="0"/>
            <a:r>
              <a:rPr lang="en-US"/>
              <a:t>Phone</a:t>
            </a:r>
          </a:p>
        </p:txBody>
      </p:sp>
    </p:spTree>
    <p:extLst>
      <p:ext uri="{BB962C8B-B14F-4D97-AF65-F5344CB8AC3E}">
        <p14:creationId xmlns:p14="http://schemas.microsoft.com/office/powerpoint/2010/main" val="2809072272"/>
      </p:ext>
    </p:extLst>
  </p:cSld>
  <p:clrMapOvr>
    <a:masterClrMapping/>
  </p:clrMapOvr>
  <p:hf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ank you (light grey)">
    <p:bg>
      <p:bgPr>
        <a:solidFill>
          <a:srgbClr val="F3F4F7"/>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1" name="Text Placeholder 2">
            <a:extLst>
              <a:ext uri="{FF2B5EF4-FFF2-40B4-BE49-F238E27FC236}">
                <a16:creationId xmlns:a16="http://schemas.microsoft.com/office/drawing/2014/main" id="{D9EEE07D-0A91-2D4A-A121-401C9E454A36}"/>
              </a:ext>
            </a:extLst>
          </p:cNvPr>
          <p:cNvSpPr>
            <a:spLocks noGrp="1"/>
          </p:cNvSpPr>
          <p:nvPr>
            <p:ph type="body" idx="1" hasCustomPrompt="1"/>
          </p:nvPr>
        </p:nvSpPr>
        <p:spPr>
          <a:xfrm>
            <a:off x="1259114" y="4241121"/>
            <a:ext cx="7735207" cy="437880"/>
          </a:xfrm>
        </p:spPr>
        <p:txBody>
          <a:bodyPr>
            <a:noAutofit/>
          </a:bodyPr>
          <a:lstStyle>
            <a:lvl1pPr marL="0" indent="0">
              <a:lnSpc>
                <a:spcPct val="114000"/>
              </a:lnSpc>
              <a:spcBef>
                <a:spcPts val="0"/>
              </a:spcBef>
              <a:buNone/>
              <a:defRPr sz="2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12" name="Title 6">
            <a:extLst>
              <a:ext uri="{FF2B5EF4-FFF2-40B4-BE49-F238E27FC236}">
                <a16:creationId xmlns:a16="http://schemas.microsoft.com/office/drawing/2014/main" id="{5A322E60-6B67-EF4F-A685-7586D00EE9B6}"/>
              </a:ext>
            </a:extLst>
          </p:cNvPr>
          <p:cNvSpPr>
            <a:spLocks noGrp="1"/>
          </p:cNvSpPr>
          <p:nvPr>
            <p:ph type="title" hasCustomPrompt="1"/>
          </p:nvPr>
        </p:nvSpPr>
        <p:spPr>
          <a:xfrm>
            <a:off x="1249136" y="3085059"/>
            <a:ext cx="7735206" cy="687881"/>
          </a:xfrm>
        </p:spPr>
        <p:txBody>
          <a:bodyPr wrap="square">
            <a:spAutoFit/>
          </a:bodyPr>
          <a:lstStyle>
            <a:lvl1pPr>
              <a:defRPr sz="4200">
                <a:solidFill>
                  <a:schemeClr val="tx1"/>
                </a:solidFill>
              </a:defRPr>
            </a:lvl1pPr>
          </a:lstStyle>
          <a:p>
            <a:r>
              <a:rPr lang="en-US"/>
              <a:t>Thank you</a:t>
            </a:r>
            <a:endParaRPr lang="sr-Latn-RS"/>
          </a:p>
        </p:txBody>
      </p:sp>
      <p:pic>
        <p:nvPicPr>
          <p:cNvPr id="10" name="Picture 9" descr="Sketch of man sitting in electric wheelchair looking at a screen">
            <a:extLst>
              <a:ext uri="{FF2B5EF4-FFF2-40B4-BE49-F238E27FC236}">
                <a16:creationId xmlns:a16="http://schemas.microsoft.com/office/drawing/2014/main" id="{8FAB8850-A537-BD40-BB25-54469D7BDDA7}"/>
              </a:ext>
            </a:extLst>
          </p:cNvPr>
          <p:cNvPicPr/>
          <p:nvPr userDrawn="1"/>
        </p:nvPicPr>
        <p:blipFill>
          <a:blip r:embed="rId2">
            <a:extLst>
              <a:ext uri="{28A0092B-C50C-407E-A947-70E740481C1C}">
                <a14:useLocalDpi xmlns:a14="http://schemas.microsoft.com/office/drawing/2010/main" val="0"/>
              </a:ext>
            </a:extLst>
          </a:blip>
          <a:stretch>
            <a:fillRect/>
          </a:stretch>
        </p:blipFill>
        <p:spPr>
          <a:xfrm>
            <a:off x="9094304" y="3134733"/>
            <a:ext cx="2515638" cy="3197041"/>
          </a:xfrm>
          <a:prstGeom prst="rect">
            <a:avLst/>
          </a:prstGeom>
        </p:spPr>
      </p:pic>
      <p:cxnSp>
        <p:nvCxnSpPr>
          <p:cNvPr id="13" name="Straight Connector 12">
            <a:extLst>
              <a:ext uri="{FF2B5EF4-FFF2-40B4-BE49-F238E27FC236}">
                <a16:creationId xmlns:a16="http://schemas.microsoft.com/office/drawing/2014/main" id="{03827C0A-C039-3246-8AEF-8F9F27B44FCC}"/>
              </a:ext>
            </a:extLst>
          </p:cNvPr>
          <p:cNvCxnSpPr>
            <a:cxnSpLocks/>
          </p:cNvCxnSpPr>
          <p:nvPr userDrawn="1"/>
        </p:nvCxnSpPr>
        <p:spPr>
          <a:xfrm>
            <a:off x="1361661" y="3928118"/>
            <a:ext cx="39756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 Placeholder 2">
            <a:extLst>
              <a:ext uri="{FF2B5EF4-FFF2-40B4-BE49-F238E27FC236}">
                <a16:creationId xmlns:a16="http://schemas.microsoft.com/office/drawing/2014/main" id="{2AC340F7-F745-B440-84D9-D4C2D88BAFAA}"/>
              </a:ext>
            </a:extLst>
          </p:cNvPr>
          <p:cNvSpPr>
            <a:spLocks noGrp="1"/>
          </p:cNvSpPr>
          <p:nvPr>
            <p:ph type="body" idx="13" hasCustomPrompt="1"/>
          </p:nvPr>
        </p:nvSpPr>
        <p:spPr>
          <a:xfrm>
            <a:off x="1259114" y="4873419"/>
            <a:ext cx="7735207" cy="437880"/>
          </a:xfrm>
        </p:spPr>
        <p:txBody>
          <a:bodyPr>
            <a:noAutofit/>
          </a:bodyPr>
          <a:lstStyle>
            <a:lvl1pPr marL="0" indent="0">
              <a:lnSpc>
                <a:spcPct val="114000"/>
              </a:lnSpc>
              <a:spcBef>
                <a:spcPts val="0"/>
              </a:spcBef>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Full name </a:t>
            </a:r>
          </a:p>
          <a:p>
            <a:pPr lvl="0"/>
            <a:r>
              <a:rPr lang="en-US"/>
              <a:t>Email </a:t>
            </a:r>
          </a:p>
          <a:p>
            <a:pPr lvl="0"/>
            <a:r>
              <a:rPr lang="en-US"/>
              <a:t>Phone</a:t>
            </a:r>
          </a:p>
        </p:txBody>
      </p:sp>
    </p:spTree>
    <p:extLst>
      <p:ext uri="{BB962C8B-B14F-4D97-AF65-F5344CB8AC3E}">
        <p14:creationId xmlns:p14="http://schemas.microsoft.com/office/powerpoint/2010/main" val="48252492"/>
      </p:ext>
    </p:extLst>
  </p:cSld>
  <p:clrMapOvr>
    <a:masterClrMapping/>
  </p:clrMapOvr>
  <p:hf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slide: Logo and title ">
    <p:bg>
      <p:bgPr>
        <a:solidFill>
          <a:srgbClr val="F3F4F6"/>
        </a:solidFill>
        <a:effectLst/>
      </p:bgPr>
    </p:bg>
    <p:spTree>
      <p:nvGrpSpPr>
        <p:cNvPr id="1" name=""/>
        <p:cNvGrpSpPr/>
        <p:nvPr/>
      </p:nvGrpSpPr>
      <p:grpSpPr>
        <a:xfrm>
          <a:off x="0" y="0"/>
          <a:ext cx="0" cy="0"/>
          <a:chOff x="0" y="0"/>
          <a:chExt cx="0" cy="0"/>
        </a:xfrm>
      </p:grpSpPr>
      <p:sp>
        <p:nvSpPr>
          <p:cNvPr id="4" name="Slide Number Placeholder 6">
            <a:extLst>
              <a:ext uri="{FF2B5EF4-FFF2-40B4-BE49-F238E27FC236}">
                <a16:creationId xmlns:a16="http://schemas.microsoft.com/office/drawing/2014/main" id="{96247489-827E-8C4F-AD1D-F631E1E1905E}"/>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2" name="Title 6">
            <a:extLst>
              <a:ext uri="{FF2B5EF4-FFF2-40B4-BE49-F238E27FC236}">
                <a16:creationId xmlns:a16="http://schemas.microsoft.com/office/drawing/2014/main" id="{AD6BA390-C2B5-7D48-8BD4-EA9CC03022E5}"/>
              </a:ext>
            </a:extLst>
          </p:cNvPr>
          <p:cNvSpPr>
            <a:spLocks noGrp="1"/>
          </p:cNvSpPr>
          <p:nvPr>
            <p:ph type="title"/>
          </p:nvPr>
        </p:nvSpPr>
        <p:spPr>
          <a:xfrm>
            <a:off x="1247032" y="2107038"/>
            <a:ext cx="5931008" cy="674531"/>
          </a:xfrm>
        </p:spPr>
        <p:txBody>
          <a:bodyPr>
            <a:noAutofit/>
          </a:bodyPr>
          <a:lstStyle>
            <a:lvl1pPr>
              <a:lnSpc>
                <a:spcPct val="100000"/>
              </a:lnSpc>
              <a:defRPr sz="4200">
                <a:solidFill>
                  <a:schemeClr val="tx1"/>
                </a:solidFill>
              </a:defRPr>
            </a:lvl1pPr>
          </a:lstStyle>
          <a:p>
            <a:r>
              <a:rPr lang="en-US"/>
              <a:t>Click to edit Master title</a:t>
            </a:r>
            <a:endParaRPr lang="sr-Latn-RS"/>
          </a:p>
        </p:txBody>
      </p:sp>
      <p:pic>
        <p:nvPicPr>
          <p:cNvPr id="13" name="Picture 12" descr="Shape&#10;&#10;Description automatically generated with medium confidence">
            <a:extLst>
              <a:ext uri="{FF2B5EF4-FFF2-40B4-BE49-F238E27FC236}">
                <a16:creationId xmlns:a16="http://schemas.microsoft.com/office/drawing/2014/main" id="{63FB46CC-4E36-F54C-A388-CEF0A1031B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7032" y="986554"/>
            <a:ext cx="2262377" cy="674531"/>
          </a:xfrm>
          <a:prstGeom prst="rect">
            <a:avLst/>
          </a:prstGeom>
        </p:spPr>
      </p:pic>
    </p:spTree>
    <p:extLst>
      <p:ext uri="{BB962C8B-B14F-4D97-AF65-F5344CB8AC3E}">
        <p14:creationId xmlns:p14="http://schemas.microsoft.com/office/powerpoint/2010/main" val="395048658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slide: logo, title and illustration">
    <p:bg>
      <p:bgPr>
        <a:solidFill>
          <a:srgbClr val="F3F4F6"/>
        </a:solidFill>
        <a:effectLst/>
      </p:bgPr>
    </p:bg>
    <p:spTree>
      <p:nvGrpSpPr>
        <p:cNvPr id="1" name=""/>
        <p:cNvGrpSpPr/>
        <p:nvPr/>
      </p:nvGrpSpPr>
      <p:grpSpPr>
        <a:xfrm>
          <a:off x="0" y="0"/>
          <a:ext cx="0" cy="0"/>
          <a:chOff x="0" y="0"/>
          <a:chExt cx="0" cy="0"/>
        </a:xfrm>
      </p:grpSpPr>
      <p:sp>
        <p:nvSpPr>
          <p:cNvPr id="4" name="Slide Number Placeholder 6">
            <a:extLst>
              <a:ext uri="{FF2B5EF4-FFF2-40B4-BE49-F238E27FC236}">
                <a16:creationId xmlns:a16="http://schemas.microsoft.com/office/drawing/2014/main" id="{96247489-827E-8C4F-AD1D-F631E1E1905E}"/>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2" name="Title 6">
            <a:extLst>
              <a:ext uri="{FF2B5EF4-FFF2-40B4-BE49-F238E27FC236}">
                <a16:creationId xmlns:a16="http://schemas.microsoft.com/office/drawing/2014/main" id="{AD6BA390-C2B5-7D48-8BD4-EA9CC03022E5}"/>
              </a:ext>
            </a:extLst>
          </p:cNvPr>
          <p:cNvSpPr>
            <a:spLocks noGrp="1"/>
          </p:cNvSpPr>
          <p:nvPr>
            <p:ph type="title" hasCustomPrompt="1"/>
          </p:nvPr>
        </p:nvSpPr>
        <p:spPr>
          <a:xfrm>
            <a:off x="1247032" y="2107038"/>
            <a:ext cx="6022448" cy="2297322"/>
          </a:xfrm>
        </p:spPr>
        <p:txBody>
          <a:bodyPr>
            <a:noAutofit/>
          </a:bodyPr>
          <a:lstStyle>
            <a:lvl1pPr>
              <a:lnSpc>
                <a:spcPct val="100000"/>
              </a:lnSpc>
              <a:defRPr lang="en-CA" b="0" i="0" u="none" strike="noStrike" smtClean="0">
                <a:effectLst/>
              </a:defRPr>
            </a:lvl1pPr>
          </a:lstStyle>
          <a:p>
            <a:r>
              <a:rPr lang="en-CA" b="0" i="0" u="none" strike="noStrike">
                <a:solidFill>
                  <a:srgbClr val="212121"/>
                </a:solidFill>
                <a:effectLst/>
                <a:latin typeface="Calibri" panose="020F0502020204030204" pitchFamily="34" charset="0"/>
              </a:rPr>
              <a:t>Digital product testing, powered by people with disabilities.</a:t>
            </a:r>
            <a:r>
              <a:rPr lang="en-CA" b="0" i="0">
                <a:solidFill>
                  <a:srgbClr val="000000"/>
                </a:solidFill>
                <a:effectLst/>
                <a:latin typeface="Calibri" panose="020F0502020204030204" pitchFamily="34" charset="0"/>
              </a:rPr>
              <a:t>​</a:t>
            </a:r>
            <a:endParaRPr lang="sr-Latn-RS"/>
          </a:p>
        </p:txBody>
      </p:sp>
      <p:pic>
        <p:nvPicPr>
          <p:cNvPr id="13" name="Picture 12" descr="Shape&#10;&#10;Description automatically generated with medium confidence">
            <a:extLst>
              <a:ext uri="{FF2B5EF4-FFF2-40B4-BE49-F238E27FC236}">
                <a16:creationId xmlns:a16="http://schemas.microsoft.com/office/drawing/2014/main" id="{63FB46CC-4E36-F54C-A388-CEF0A1031B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7032" y="986554"/>
            <a:ext cx="2262377" cy="674531"/>
          </a:xfrm>
          <a:prstGeom prst="rect">
            <a:avLst/>
          </a:prstGeom>
        </p:spPr>
      </p:pic>
      <p:pic>
        <p:nvPicPr>
          <p:cNvPr id="1026" name="Picture 2">
            <a:extLst>
              <a:ext uri="{FF2B5EF4-FFF2-40B4-BE49-F238E27FC236}">
                <a16:creationId xmlns:a16="http://schemas.microsoft.com/office/drawing/2014/main" id="{E7D54CD8-48CE-844C-8310-733FA51CB3E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48972" y="2949387"/>
            <a:ext cx="2760377" cy="3194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85930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slide: logo, title, bridge and hero illustration">
    <p:bg>
      <p:bgPr>
        <a:solidFill>
          <a:srgbClr val="F4F4F7"/>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F4DFDA-0D22-8F45-9541-D695F6059FA1}"/>
              </a:ext>
            </a:extLst>
          </p:cNvPr>
          <p:cNvSpPr>
            <a:spLocks noGrp="1"/>
          </p:cNvSpPr>
          <p:nvPr>
            <p:ph type="title"/>
          </p:nvPr>
        </p:nvSpPr>
        <p:spPr>
          <a:xfrm>
            <a:off x="1247032" y="2107038"/>
            <a:ext cx="5931008" cy="674531"/>
          </a:xfrm>
        </p:spPr>
        <p:txBody>
          <a:bodyPr>
            <a:noAutofit/>
          </a:bodyPr>
          <a:lstStyle>
            <a:lvl1pPr>
              <a:lnSpc>
                <a:spcPct val="100000"/>
              </a:lnSpc>
              <a:defRPr sz="4200">
                <a:solidFill>
                  <a:schemeClr val="tx1"/>
                </a:solidFill>
              </a:defRPr>
            </a:lvl1pPr>
          </a:lstStyle>
          <a:p>
            <a:r>
              <a:rPr lang="en-US"/>
              <a:t>Click to edit Master title</a:t>
            </a:r>
            <a:endParaRPr lang="sr-Latn-RS"/>
          </a:p>
        </p:txBody>
      </p:sp>
      <p:sp>
        <p:nvSpPr>
          <p:cNvPr id="5" name="Slide Number Placeholder 6">
            <a:extLst>
              <a:ext uri="{FF2B5EF4-FFF2-40B4-BE49-F238E27FC236}">
                <a16:creationId xmlns:a16="http://schemas.microsoft.com/office/drawing/2014/main" id="{B0E3AD7C-681F-BF49-AD02-AD8955061D6C}"/>
              </a:ext>
            </a:extLst>
          </p:cNvPr>
          <p:cNvSpPr>
            <a:spLocks noGrp="1"/>
          </p:cNvSpPr>
          <p:nvPr>
            <p:ph type="sldNum" sz="quarter" idx="4"/>
          </p:nvPr>
        </p:nvSpPr>
        <p:spPr>
          <a:xfrm>
            <a:off x="65379" y="6331774"/>
            <a:ext cx="491834" cy="307777"/>
          </a:xfrm>
          <a:prstGeom prst="rect">
            <a:avLst/>
          </a:prstGeom>
        </p:spPr>
        <p:txBody>
          <a:bodyPr>
            <a:spAutoFit/>
          </a:bodyPr>
          <a:lstStyle>
            <a:lvl1pPr algn="ctr">
              <a:defRPr sz="1400" b="1" i="0">
                <a:solidFill>
                  <a:schemeClr val="accent3"/>
                </a:solidFill>
                <a:latin typeface="Mont" pitchFamily="2" charset="0"/>
              </a:defRPr>
            </a:lvl1pPr>
          </a:lstStyle>
          <a:p>
            <a:fld id="{EA428723-051B-FC41-A18E-C2CEA0820373}" type="slidenum">
              <a:rPr lang="sr-Latn-RS" smtClean="0"/>
              <a:pPr/>
              <a:t>‹#›</a:t>
            </a:fld>
            <a:endParaRPr lang="sr-Latn-RS"/>
          </a:p>
        </p:txBody>
      </p:sp>
      <p:grpSp>
        <p:nvGrpSpPr>
          <p:cNvPr id="12" name="Group 11">
            <a:extLst>
              <a:ext uri="{FF2B5EF4-FFF2-40B4-BE49-F238E27FC236}">
                <a16:creationId xmlns:a16="http://schemas.microsoft.com/office/drawing/2014/main" id="{D961C393-5142-054E-BD22-EED836CDA1E7}"/>
              </a:ext>
            </a:extLst>
          </p:cNvPr>
          <p:cNvGrpSpPr/>
          <p:nvPr userDrawn="1"/>
        </p:nvGrpSpPr>
        <p:grpSpPr>
          <a:xfrm>
            <a:off x="618920" y="3673475"/>
            <a:ext cx="11625468" cy="3191752"/>
            <a:chOff x="618920" y="3673475"/>
            <a:chExt cx="11625468" cy="3191752"/>
          </a:xfrm>
        </p:grpSpPr>
        <p:pic>
          <p:nvPicPr>
            <p:cNvPr id="9" name="Picture 8" descr="Shape&#10;&#10;Description automatically generated with medium confidence">
              <a:extLst>
                <a:ext uri="{FF2B5EF4-FFF2-40B4-BE49-F238E27FC236}">
                  <a16:creationId xmlns:a16="http://schemas.microsoft.com/office/drawing/2014/main" id="{5CB3BAD6-76EC-1B46-822F-4843B18EB0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8920" y="3673475"/>
              <a:ext cx="6253368" cy="3191752"/>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418301FE-7E7D-BA47-805B-225F310257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91020" y="3673475"/>
              <a:ext cx="6253368" cy="3191752"/>
            </a:xfrm>
            <a:prstGeom prst="rect">
              <a:avLst/>
            </a:prstGeom>
          </p:spPr>
        </p:pic>
      </p:grpSp>
      <p:pic>
        <p:nvPicPr>
          <p:cNvPr id="3" name="Picture 2">
            <a:extLst>
              <a:ext uri="{FF2B5EF4-FFF2-40B4-BE49-F238E27FC236}">
                <a16:creationId xmlns:a16="http://schemas.microsoft.com/office/drawing/2014/main" id="{E1819045-F322-4224-8C54-CB2EACCC4B55}"/>
              </a:ext>
            </a:extLst>
          </p:cNvPr>
          <p:cNvPicPr>
            <a:picLocks noChangeAspect="1"/>
          </p:cNvPicPr>
          <p:nvPr userDrawn="1"/>
        </p:nvPicPr>
        <p:blipFill rotWithShape="1">
          <a:blip r:embed="rId3"/>
          <a:srcRect r="31551"/>
          <a:stretch/>
        </p:blipFill>
        <p:spPr>
          <a:xfrm>
            <a:off x="7575974" y="986554"/>
            <a:ext cx="4376695" cy="3596675"/>
          </a:xfrm>
          <a:prstGeom prst="rect">
            <a:avLst/>
          </a:prstGeom>
        </p:spPr>
      </p:pic>
      <p:pic>
        <p:nvPicPr>
          <p:cNvPr id="10" name="Picture 9" descr="Fable">
            <a:extLst>
              <a:ext uri="{FF2B5EF4-FFF2-40B4-BE49-F238E27FC236}">
                <a16:creationId xmlns:a16="http://schemas.microsoft.com/office/drawing/2014/main" id="{7EEABCAB-3073-B343-9794-CFB67BD061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47032" y="986554"/>
            <a:ext cx="2262377" cy="674531"/>
          </a:xfrm>
          <a:prstGeom prst="rect">
            <a:avLst/>
          </a:prstGeom>
        </p:spPr>
      </p:pic>
    </p:spTree>
    <p:extLst>
      <p:ext uri="{BB962C8B-B14F-4D97-AF65-F5344CB8AC3E}">
        <p14:creationId xmlns:p14="http://schemas.microsoft.com/office/powerpoint/2010/main" val="203194826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slide: logo, title, bridge and hero illustration">
    <p:bg>
      <p:bgPr>
        <a:solidFill>
          <a:srgbClr val="F4F4F7"/>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F4DFDA-0D22-8F45-9541-D695F6059FA1}"/>
              </a:ext>
            </a:extLst>
          </p:cNvPr>
          <p:cNvSpPr>
            <a:spLocks noGrp="1"/>
          </p:cNvSpPr>
          <p:nvPr>
            <p:ph type="title"/>
          </p:nvPr>
        </p:nvSpPr>
        <p:spPr>
          <a:xfrm>
            <a:off x="1247032" y="2107038"/>
            <a:ext cx="5931008" cy="674531"/>
          </a:xfrm>
        </p:spPr>
        <p:txBody>
          <a:bodyPr>
            <a:noAutofit/>
          </a:bodyPr>
          <a:lstStyle>
            <a:lvl1pPr>
              <a:lnSpc>
                <a:spcPct val="100000"/>
              </a:lnSpc>
              <a:defRPr sz="4200">
                <a:solidFill>
                  <a:schemeClr val="tx1"/>
                </a:solidFill>
              </a:defRPr>
            </a:lvl1pPr>
          </a:lstStyle>
          <a:p>
            <a:r>
              <a:rPr lang="en-US"/>
              <a:t>Click to edit Master title</a:t>
            </a:r>
            <a:endParaRPr lang="sr-Latn-RS"/>
          </a:p>
        </p:txBody>
      </p:sp>
      <p:sp>
        <p:nvSpPr>
          <p:cNvPr id="5" name="Slide Number Placeholder 6">
            <a:extLst>
              <a:ext uri="{FF2B5EF4-FFF2-40B4-BE49-F238E27FC236}">
                <a16:creationId xmlns:a16="http://schemas.microsoft.com/office/drawing/2014/main" id="{B0E3AD7C-681F-BF49-AD02-AD8955061D6C}"/>
              </a:ext>
            </a:extLst>
          </p:cNvPr>
          <p:cNvSpPr>
            <a:spLocks noGrp="1"/>
          </p:cNvSpPr>
          <p:nvPr>
            <p:ph type="sldNum" sz="quarter" idx="4"/>
          </p:nvPr>
        </p:nvSpPr>
        <p:spPr>
          <a:xfrm>
            <a:off x="65379" y="6331774"/>
            <a:ext cx="491834" cy="307777"/>
          </a:xfrm>
          <a:prstGeom prst="rect">
            <a:avLst/>
          </a:prstGeom>
        </p:spPr>
        <p:txBody>
          <a:bodyPr>
            <a:spAutoFit/>
          </a:bodyPr>
          <a:lstStyle>
            <a:lvl1pPr algn="ctr">
              <a:defRPr sz="1400" b="1" i="0">
                <a:solidFill>
                  <a:schemeClr val="accent3"/>
                </a:solidFill>
                <a:latin typeface="Mont" pitchFamily="2" charset="0"/>
              </a:defRPr>
            </a:lvl1pPr>
          </a:lstStyle>
          <a:p>
            <a:fld id="{EA428723-051B-FC41-A18E-C2CEA0820373}" type="slidenum">
              <a:rPr lang="sr-Latn-RS" smtClean="0"/>
              <a:pPr/>
              <a:t>‹#›</a:t>
            </a:fld>
            <a:endParaRPr lang="sr-Latn-RS"/>
          </a:p>
        </p:txBody>
      </p:sp>
      <p:grpSp>
        <p:nvGrpSpPr>
          <p:cNvPr id="12" name="Group 11">
            <a:extLst>
              <a:ext uri="{FF2B5EF4-FFF2-40B4-BE49-F238E27FC236}">
                <a16:creationId xmlns:a16="http://schemas.microsoft.com/office/drawing/2014/main" id="{D961C393-5142-054E-BD22-EED836CDA1E7}"/>
              </a:ext>
            </a:extLst>
          </p:cNvPr>
          <p:cNvGrpSpPr/>
          <p:nvPr userDrawn="1"/>
        </p:nvGrpSpPr>
        <p:grpSpPr>
          <a:xfrm>
            <a:off x="618920" y="3673475"/>
            <a:ext cx="11625468" cy="3191752"/>
            <a:chOff x="618920" y="3673475"/>
            <a:chExt cx="11625468" cy="3191752"/>
          </a:xfrm>
        </p:grpSpPr>
        <p:pic>
          <p:nvPicPr>
            <p:cNvPr id="9" name="Picture 8" descr="Shape&#10;&#10;Description automatically generated with medium confidence">
              <a:extLst>
                <a:ext uri="{FF2B5EF4-FFF2-40B4-BE49-F238E27FC236}">
                  <a16:creationId xmlns:a16="http://schemas.microsoft.com/office/drawing/2014/main" id="{5CB3BAD6-76EC-1B46-822F-4843B18EB0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8920" y="3673475"/>
              <a:ext cx="6253368" cy="3191752"/>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418301FE-7E7D-BA47-805B-225F310257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91020" y="3673475"/>
              <a:ext cx="6253368" cy="3191752"/>
            </a:xfrm>
            <a:prstGeom prst="rect">
              <a:avLst/>
            </a:prstGeom>
          </p:spPr>
        </p:pic>
      </p:grpSp>
      <p:pic>
        <p:nvPicPr>
          <p:cNvPr id="3" name="Picture 2">
            <a:extLst>
              <a:ext uri="{FF2B5EF4-FFF2-40B4-BE49-F238E27FC236}">
                <a16:creationId xmlns:a16="http://schemas.microsoft.com/office/drawing/2014/main" id="{E1819045-F322-4224-8C54-CB2EACCC4B55}"/>
              </a:ext>
            </a:extLst>
          </p:cNvPr>
          <p:cNvPicPr>
            <a:picLocks noChangeAspect="1"/>
          </p:cNvPicPr>
          <p:nvPr userDrawn="1"/>
        </p:nvPicPr>
        <p:blipFill rotWithShape="1">
          <a:blip r:embed="rId3"/>
          <a:srcRect r="31551"/>
          <a:stretch/>
        </p:blipFill>
        <p:spPr>
          <a:xfrm>
            <a:off x="6282738" y="-76200"/>
            <a:ext cx="5669931" cy="4659429"/>
          </a:xfrm>
          <a:prstGeom prst="rect">
            <a:avLst/>
          </a:prstGeom>
        </p:spPr>
      </p:pic>
      <p:pic>
        <p:nvPicPr>
          <p:cNvPr id="10" name="Picture 9" descr="Fable">
            <a:extLst>
              <a:ext uri="{FF2B5EF4-FFF2-40B4-BE49-F238E27FC236}">
                <a16:creationId xmlns:a16="http://schemas.microsoft.com/office/drawing/2014/main" id="{7EEABCAB-3073-B343-9794-CFB67BD061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47032" y="986554"/>
            <a:ext cx="2262377" cy="674531"/>
          </a:xfrm>
          <a:prstGeom prst="rect">
            <a:avLst/>
          </a:prstGeom>
        </p:spPr>
      </p:pic>
    </p:spTree>
    <p:extLst>
      <p:ext uri="{BB962C8B-B14F-4D97-AF65-F5344CB8AC3E}">
        <p14:creationId xmlns:p14="http://schemas.microsoft.com/office/powerpoint/2010/main" val="203194826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and 1 Column Content">
    <p:bg>
      <p:bgPr>
        <a:solidFill>
          <a:srgbClr val="F3F4F6"/>
        </a:solidFill>
        <a:effectLst/>
      </p:bgPr>
    </p:bg>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9DBB4FA-D74E-1140-B2DC-BED8093D6618}"/>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9" name="Text Placeholder 3">
            <a:extLst>
              <a:ext uri="{FF2B5EF4-FFF2-40B4-BE49-F238E27FC236}">
                <a16:creationId xmlns:a16="http://schemas.microsoft.com/office/drawing/2014/main" id="{9A99C3C9-ABC0-3F46-BB72-730B08C77D17}"/>
              </a:ext>
            </a:extLst>
          </p:cNvPr>
          <p:cNvSpPr>
            <a:spLocks noGrp="1"/>
          </p:cNvSpPr>
          <p:nvPr>
            <p:ph type="body" sz="half" idx="2" hasCustomPrompt="1"/>
          </p:nvPr>
        </p:nvSpPr>
        <p:spPr>
          <a:xfrm>
            <a:off x="1147482" y="2025400"/>
            <a:ext cx="7245920" cy="2403165"/>
          </a:xfrm>
        </p:spPr>
        <p:txBody>
          <a:bodyPr wrap="square">
            <a:noAutofit/>
          </a:bodyPr>
          <a:lstStyle>
            <a:lvl1pPr marL="0" indent="0">
              <a:lnSpc>
                <a:spcPct val="114000"/>
              </a:lnSpc>
              <a:spcBef>
                <a:spcPts val="0"/>
              </a:spcBef>
              <a:buNone/>
              <a:defRPr lang="en-CA" b="0" i="0" smtClean="0">
                <a:effectLs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Replace dummy text: Lorem ipsum dolor sit </a:t>
            </a:r>
            <a:r>
              <a:rPr lang="en-US" err="1"/>
              <a:t>amet</a:t>
            </a:r>
            <a:r>
              <a:rPr lang="en-US"/>
              <a:t>, </a:t>
            </a:r>
            <a:r>
              <a:rPr lang="en-US" err="1"/>
              <a:t>consectetuer</a:t>
            </a:r>
            <a:r>
              <a:rPr lang="en-US"/>
              <a:t> </a:t>
            </a:r>
            <a:r>
              <a:rPr lang="en-US" err="1"/>
              <a:t>adipiscing</a:t>
            </a:r>
            <a:r>
              <a:rPr lang="en-US"/>
              <a:t> </a:t>
            </a:r>
            <a:r>
              <a:rPr lang="en-US" err="1"/>
              <a:t>elit</a:t>
            </a:r>
            <a:r>
              <a:rPr lang="en-US"/>
              <a:t>. Aenean </a:t>
            </a:r>
            <a:r>
              <a:rPr lang="en-US" err="1"/>
              <a:t>commodo</a:t>
            </a:r>
            <a:r>
              <a:rPr lang="en-US"/>
              <a:t> ligula </a:t>
            </a:r>
            <a:r>
              <a:rPr lang="en-US" err="1"/>
              <a:t>eget</a:t>
            </a:r>
            <a:r>
              <a:rPr lang="en-US"/>
              <a:t> dolor. Aenean </a:t>
            </a:r>
            <a:r>
              <a:rPr lang="en-US" err="1"/>
              <a:t>massa</a:t>
            </a:r>
            <a:r>
              <a:rPr lang="en-US"/>
              <a:t>. Cum sociis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Donec </a:t>
            </a:r>
            <a:r>
              <a:rPr lang="en-US" err="1"/>
              <a:t>quam</a:t>
            </a:r>
            <a:r>
              <a:rPr lang="en-US"/>
              <a:t> </a:t>
            </a:r>
            <a:r>
              <a:rPr lang="en-US" err="1"/>
              <a:t>felis</a:t>
            </a:r>
            <a:r>
              <a:rPr lang="en-US"/>
              <a:t>, </a:t>
            </a:r>
            <a:r>
              <a:rPr lang="en-US" err="1"/>
              <a:t>ultricies</a:t>
            </a:r>
            <a:r>
              <a:rPr lang="en-US"/>
              <a:t> </a:t>
            </a:r>
            <a:r>
              <a:rPr lang="en-US" err="1"/>
              <a:t>nec</a:t>
            </a:r>
            <a:r>
              <a:rPr lang="en-US"/>
              <a:t>, </a:t>
            </a:r>
            <a:r>
              <a:rPr lang="en-US" err="1"/>
              <a:t>pellentesque</a:t>
            </a:r>
            <a:r>
              <a:rPr lang="en-US"/>
              <a:t> </a:t>
            </a:r>
            <a:r>
              <a:rPr lang="en-US" err="1"/>
              <a:t>eu</a:t>
            </a:r>
            <a:r>
              <a:rPr lang="en-US"/>
              <a:t>, </a:t>
            </a:r>
            <a:r>
              <a:rPr lang="en-US" err="1"/>
              <a:t>pretium</a:t>
            </a:r>
            <a:r>
              <a:rPr lang="en-US"/>
              <a:t> </a:t>
            </a:r>
            <a:r>
              <a:rPr lang="en-US" err="1"/>
              <a:t>quis</a:t>
            </a:r>
            <a:r>
              <a:rPr lang="en-US"/>
              <a:t>, sem. </a:t>
            </a:r>
            <a:r>
              <a:rPr lang="en-US" err="1"/>
              <a:t>Nulla</a:t>
            </a:r>
            <a:r>
              <a:rPr lang="en-US"/>
              <a:t> </a:t>
            </a:r>
            <a:r>
              <a:rPr lang="en-US" err="1"/>
              <a:t>consequat</a:t>
            </a:r>
            <a:r>
              <a:rPr lang="en-US"/>
              <a:t> </a:t>
            </a:r>
            <a:r>
              <a:rPr lang="en-US" err="1"/>
              <a:t>massa</a:t>
            </a:r>
            <a:r>
              <a:rPr lang="en-US"/>
              <a:t> </a:t>
            </a:r>
            <a:r>
              <a:rPr lang="en-US" err="1"/>
              <a:t>quis</a:t>
            </a:r>
            <a:r>
              <a:rPr lang="en-US"/>
              <a:t> </a:t>
            </a:r>
            <a:r>
              <a:rPr lang="en-US" err="1"/>
              <a:t>enim</a:t>
            </a:r>
            <a:r>
              <a:rPr lang="en-US"/>
              <a:t>. Donec </a:t>
            </a:r>
            <a:r>
              <a:rPr lang="en-US" err="1"/>
              <a:t>pede</a:t>
            </a:r>
            <a:r>
              <a:rPr lang="en-US"/>
              <a:t> </a:t>
            </a:r>
            <a:r>
              <a:rPr lang="en-US" err="1"/>
              <a:t>justo</a:t>
            </a:r>
            <a:r>
              <a:rPr lang="en-US"/>
              <a:t>, </a:t>
            </a:r>
            <a:r>
              <a:rPr lang="en-US" err="1"/>
              <a:t>fringilla</a:t>
            </a:r>
            <a:r>
              <a:rPr lang="en-US"/>
              <a:t> vel, </a:t>
            </a:r>
            <a:r>
              <a:rPr lang="en-US" err="1"/>
              <a:t>aliquet</a:t>
            </a:r>
            <a:r>
              <a:rPr lang="en-US"/>
              <a:t> </a:t>
            </a:r>
            <a:r>
              <a:rPr lang="en-US" err="1"/>
              <a:t>nec</a:t>
            </a:r>
            <a:r>
              <a:rPr lang="en-US"/>
              <a:t>, </a:t>
            </a:r>
            <a:r>
              <a:rPr lang="en-US" err="1"/>
              <a:t>vulputate</a:t>
            </a:r>
            <a:r>
              <a:rPr lang="en-US"/>
              <a:t> </a:t>
            </a:r>
            <a:r>
              <a:rPr lang="en-US" err="1"/>
              <a:t>eget</a:t>
            </a:r>
            <a:r>
              <a:rPr lang="en-US"/>
              <a:t>, </a:t>
            </a:r>
            <a:r>
              <a:rPr lang="en-US" err="1"/>
              <a:t>arcu</a:t>
            </a:r>
            <a:r>
              <a:rPr lang="en-US"/>
              <a:t>. In </a:t>
            </a:r>
            <a:r>
              <a:rPr lang="en-US" err="1"/>
              <a:t>enim</a:t>
            </a:r>
            <a:r>
              <a:rPr lang="en-US"/>
              <a:t> </a:t>
            </a:r>
            <a:r>
              <a:rPr lang="en-US" err="1"/>
              <a:t>justo</a:t>
            </a:r>
            <a:r>
              <a:rPr lang="en-US"/>
              <a:t>, </a:t>
            </a:r>
            <a:r>
              <a:rPr lang="en-US" err="1"/>
              <a:t>rhoncus</a:t>
            </a:r>
            <a:r>
              <a:rPr lang="en-US"/>
              <a:t> </a:t>
            </a:r>
            <a:r>
              <a:rPr lang="en-US" err="1"/>
              <a:t>ut</a:t>
            </a:r>
            <a:r>
              <a:rPr lang="en-US"/>
              <a:t>, </a:t>
            </a:r>
            <a:r>
              <a:rPr lang="en-US" err="1"/>
              <a:t>imperdiet</a:t>
            </a:r>
            <a:r>
              <a:rPr lang="en-US"/>
              <a:t> a, </a:t>
            </a:r>
            <a:r>
              <a:rPr lang="en-US" err="1"/>
              <a:t>venenatis</a:t>
            </a:r>
            <a:r>
              <a:rPr lang="en-US"/>
              <a:t> vitae, </a:t>
            </a:r>
            <a:r>
              <a:rPr lang="en-US" err="1"/>
              <a:t>justo</a:t>
            </a:r>
            <a:r>
              <a:rPr lang="en-US"/>
              <a:t>. </a:t>
            </a:r>
            <a:r>
              <a:rPr lang="en-US" err="1"/>
              <a:t>Nullam</a:t>
            </a:r>
            <a:r>
              <a:rPr lang="en-US"/>
              <a:t> dictum </a:t>
            </a:r>
            <a:r>
              <a:rPr lang="en-US" err="1"/>
              <a:t>felis</a:t>
            </a:r>
            <a:r>
              <a:rPr lang="en-US"/>
              <a:t> </a:t>
            </a:r>
            <a:r>
              <a:rPr lang="en-US" err="1"/>
              <a:t>eu</a:t>
            </a:r>
            <a:r>
              <a:rPr lang="en-US"/>
              <a:t> </a:t>
            </a:r>
            <a:r>
              <a:rPr lang="en-US" err="1"/>
              <a:t>pede</a:t>
            </a:r>
            <a:r>
              <a:rPr lang="en-US"/>
              <a:t> </a:t>
            </a:r>
            <a:r>
              <a:rPr lang="en-US" err="1"/>
              <a:t>mollis</a:t>
            </a:r>
            <a:r>
              <a:rPr lang="en-US"/>
              <a:t> </a:t>
            </a:r>
            <a:r>
              <a:rPr lang="en-US" err="1"/>
              <a:t>pretium</a:t>
            </a:r>
            <a:r>
              <a:rPr lang="en-US"/>
              <a:t>. Integer </a:t>
            </a:r>
            <a:r>
              <a:rPr lang="en-US" err="1"/>
              <a:t>tincidunt</a:t>
            </a:r>
            <a:r>
              <a:rPr lang="en-US"/>
              <a:t>. Cras </a:t>
            </a:r>
            <a:r>
              <a:rPr lang="en-US" err="1"/>
              <a:t>dapibus</a:t>
            </a:r>
            <a:r>
              <a:rPr lang="en-US"/>
              <a:t>. </a:t>
            </a:r>
            <a:r>
              <a:rPr lang="en-US" err="1"/>
              <a:t>Vivamus</a:t>
            </a:r>
            <a:r>
              <a:rPr lang="en-US"/>
              <a:t> </a:t>
            </a:r>
            <a:r>
              <a:rPr lang="en-US" err="1"/>
              <a:t>elementum</a:t>
            </a:r>
            <a:r>
              <a:rPr lang="en-US"/>
              <a:t> semper nisi. Aenean </a:t>
            </a:r>
            <a:r>
              <a:rPr lang="en-US" err="1"/>
              <a:t>vulputate</a:t>
            </a:r>
            <a:r>
              <a:rPr lang="en-US"/>
              <a:t> </a:t>
            </a:r>
            <a:r>
              <a:rPr lang="en-US" err="1"/>
              <a:t>eleifend</a:t>
            </a:r>
            <a:r>
              <a:rPr lang="en-US"/>
              <a:t> </a:t>
            </a:r>
            <a:r>
              <a:rPr lang="en-US" err="1"/>
              <a:t>tellus</a:t>
            </a:r>
            <a:r>
              <a:rPr lang="en-US"/>
              <a:t>. Aenean </a:t>
            </a:r>
            <a:r>
              <a:rPr lang="en-US" err="1"/>
              <a:t>leo</a:t>
            </a:r>
            <a:r>
              <a:rPr lang="en-US"/>
              <a:t> ligula, </a:t>
            </a:r>
            <a:r>
              <a:rPr lang="en-US" err="1"/>
              <a:t>porttitor</a:t>
            </a:r>
            <a:r>
              <a:rPr lang="en-US"/>
              <a:t> </a:t>
            </a:r>
            <a:r>
              <a:rPr lang="en-US" err="1"/>
              <a:t>eu</a:t>
            </a:r>
            <a:r>
              <a:rPr lang="en-US"/>
              <a:t>, </a:t>
            </a:r>
            <a:r>
              <a:rPr lang="en-US" err="1"/>
              <a:t>consequat</a:t>
            </a:r>
            <a:r>
              <a:rPr lang="en-US"/>
              <a:t> vitae, </a:t>
            </a:r>
            <a:r>
              <a:rPr lang="en-US" err="1"/>
              <a:t>eleifend</a:t>
            </a:r>
            <a:endParaRPr lang="en-US"/>
          </a:p>
        </p:txBody>
      </p:sp>
      <p:sp>
        <p:nvSpPr>
          <p:cNvPr id="10" name="Text Placeholder 3">
            <a:extLst>
              <a:ext uri="{FF2B5EF4-FFF2-40B4-BE49-F238E27FC236}">
                <a16:creationId xmlns:a16="http://schemas.microsoft.com/office/drawing/2014/main" id="{59FB6D48-F30D-EB40-9CE6-ED349D813B7E}"/>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113095560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F3F4F6"/>
        </a:solidFill>
        <a:effectLst/>
      </p:bgPr>
    </p:bg>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225EB4DA-AB55-3A42-AD38-F5C9F4C575A5}"/>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4" name="Picture Placeholder 2">
            <a:extLst>
              <a:ext uri="{FF2B5EF4-FFF2-40B4-BE49-F238E27FC236}">
                <a16:creationId xmlns:a16="http://schemas.microsoft.com/office/drawing/2014/main" id="{1568FC43-385C-5B48-9E5A-FF97AEB2666E}"/>
              </a:ext>
            </a:extLst>
          </p:cNvPr>
          <p:cNvSpPr>
            <a:spLocks noGrp="1"/>
          </p:cNvSpPr>
          <p:nvPr>
            <p:ph type="pic" idx="1"/>
          </p:nvPr>
        </p:nvSpPr>
        <p:spPr>
          <a:xfrm>
            <a:off x="1147482" y="1712259"/>
            <a:ext cx="10437639" cy="460376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8" name="Text Placeholder 3">
            <a:extLst>
              <a:ext uri="{FF2B5EF4-FFF2-40B4-BE49-F238E27FC236}">
                <a16:creationId xmlns:a16="http://schemas.microsoft.com/office/drawing/2014/main" id="{2083D7F9-F293-0543-8AFA-D625DB05795C}"/>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2082702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and 2 Column Content">
    <p:bg>
      <p:bgPr>
        <a:solidFill>
          <a:srgbClr val="F3F4F6"/>
        </a:solidFill>
        <a:effectLst/>
      </p:bgPr>
    </p:bg>
    <p:spTree>
      <p:nvGrpSpPr>
        <p:cNvPr id="1" name=""/>
        <p:cNvGrpSpPr/>
        <p:nvPr/>
      </p:nvGrpSpPr>
      <p:grpSpPr>
        <a:xfrm>
          <a:off x="0" y="0"/>
          <a:ext cx="0" cy="0"/>
          <a:chOff x="0" y="0"/>
          <a:chExt cx="0" cy="0"/>
        </a:xfrm>
      </p:grpSpPr>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147482" y="2141941"/>
            <a:ext cx="4785613" cy="365485"/>
          </a:xfrm>
        </p:spPr>
        <p:txBody>
          <a:bodyPr wrap="square">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Replace dummy text: Lorem ipsum dolor sit </a:t>
            </a:r>
            <a:r>
              <a:rPr lang="en-US" err="1"/>
              <a:t>amet</a:t>
            </a:r>
            <a:r>
              <a:rPr lang="en-US"/>
              <a:t>, </a:t>
            </a:r>
            <a:r>
              <a:rPr lang="en-US" err="1"/>
              <a:t>consectetuer</a:t>
            </a:r>
            <a:r>
              <a:rPr lang="en-US"/>
              <a:t> </a:t>
            </a:r>
            <a:r>
              <a:rPr lang="en-US" err="1"/>
              <a:t>adipiscing</a:t>
            </a:r>
            <a:r>
              <a:rPr lang="en-US"/>
              <a:t> </a:t>
            </a:r>
            <a:r>
              <a:rPr lang="en-US" err="1"/>
              <a:t>elit</a:t>
            </a:r>
            <a:r>
              <a:rPr lang="en-US"/>
              <a:t>. Aenean </a:t>
            </a:r>
            <a:r>
              <a:rPr lang="en-US" err="1"/>
              <a:t>commodo</a:t>
            </a:r>
            <a:r>
              <a:rPr lang="en-US"/>
              <a:t> ligula </a:t>
            </a:r>
            <a:r>
              <a:rPr lang="en-US" err="1"/>
              <a:t>eget</a:t>
            </a:r>
            <a:r>
              <a:rPr lang="en-US"/>
              <a:t> dolor. Aenean </a:t>
            </a:r>
            <a:r>
              <a:rPr lang="en-US" err="1"/>
              <a:t>massa</a:t>
            </a:r>
            <a:r>
              <a:rPr lang="en-US"/>
              <a:t>. Cum sociis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Donec </a:t>
            </a:r>
            <a:r>
              <a:rPr lang="en-US" err="1"/>
              <a:t>quam</a:t>
            </a:r>
            <a:r>
              <a:rPr lang="en-US"/>
              <a:t> </a:t>
            </a:r>
            <a:r>
              <a:rPr lang="en-US" err="1"/>
              <a:t>felis</a:t>
            </a:r>
            <a:r>
              <a:rPr lang="en-US"/>
              <a:t>, </a:t>
            </a:r>
            <a:r>
              <a:rPr lang="en-US" err="1"/>
              <a:t>ultricies</a:t>
            </a:r>
            <a:r>
              <a:rPr lang="en-US"/>
              <a:t> </a:t>
            </a:r>
            <a:r>
              <a:rPr lang="en-US" err="1"/>
              <a:t>nec</a:t>
            </a:r>
            <a:r>
              <a:rPr lang="en-US"/>
              <a:t>, </a:t>
            </a:r>
            <a:r>
              <a:rPr lang="en-US" err="1"/>
              <a:t>pellentesque</a:t>
            </a:r>
            <a:r>
              <a:rPr lang="en-US"/>
              <a:t> </a:t>
            </a:r>
            <a:r>
              <a:rPr lang="en-US" err="1"/>
              <a:t>eu</a:t>
            </a:r>
            <a:r>
              <a:rPr lang="en-US"/>
              <a:t>, </a:t>
            </a:r>
            <a:r>
              <a:rPr lang="en-US" err="1"/>
              <a:t>pretium</a:t>
            </a:r>
            <a:r>
              <a:rPr lang="en-US"/>
              <a:t> </a:t>
            </a:r>
            <a:r>
              <a:rPr lang="en-US" err="1"/>
              <a:t>quis</a:t>
            </a:r>
            <a:r>
              <a:rPr lang="en-US"/>
              <a:t>, </a:t>
            </a:r>
            <a:r>
              <a:rPr lang="en-US" err="1"/>
              <a:t>sem</a:t>
            </a:r>
            <a:endParaRPr lang="en-US"/>
          </a:p>
        </p:txBody>
      </p:sp>
      <p:sp>
        <p:nvSpPr>
          <p:cNvPr id="6" name="Text Placeholder 3">
            <a:extLst>
              <a:ext uri="{FF2B5EF4-FFF2-40B4-BE49-F238E27FC236}">
                <a16:creationId xmlns:a16="http://schemas.microsoft.com/office/drawing/2014/main" id="{F5E41DA3-02DC-8B49-A5A0-87DB7CD799E3}"/>
              </a:ext>
            </a:extLst>
          </p:cNvPr>
          <p:cNvSpPr>
            <a:spLocks noGrp="1"/>
          </p:cNvSpPr>
          <p:nvPr>
            <p:ph type="body" sz="half" idx="10" hasCustomPrompt="1"/>
          </p:nvPr>
        </p:nvSpPr>
        <p:spPr>
          <a:xfrm>
            <a:off x="6486244" y="2141941"/>
            <a:ext cx="4785613" cy="365485"/>
          </a:xfrm>
        </p:spPr>
        <p:txBody>
          <a:bodyPr>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Replace dummy text: Lorem ipsum dolor sit </a:t>
            </a:r>
            <a:r>
              <a:rPr lang="en-US" err="1"/>
              <a:t>amet</a:t>
            </a:r>
            <a:r>
              <a:rPr lang="en-US"/>
              <a:t>, </a:t>
            </a:r>
            <a:r>
              <a:rPr lang="en-US" err="1"/>
              <a:t>consectetuer</a:t>
            </a:r>
            <a:r>
              <a:rPr lang="en-US"/>
              <a:t> </a:t>
            </a:r>
            <a:r>
              <a:rPr lang="en-US" err="1"/>
              <a:t>adipiscing</a:t>
            </a:r>
            <a:r>
              <a:rPr lang="en-US"/>
              <a:t> </a:t>
            </a:r>
            <a:r>
              <a:rPr lang="en-US" err="1"/>
              <a:t>elit</a:t>
            </a:r>
            <a:r>
              <a:rPr lang="en-US"/>
              <a:t>. Aenean </a:t>
            </a:r>
            <a:r>
              <a:rPr lang="en-US" err="1"/>
              <a:t>commodo</a:t>
            </a:r>
            <a:r>
              <a:rPr lang="en-US"/>
              <a:t> ligula </a:t>
            </a:r>
            <a:r>
              <a:rPr lang="en-US" err="1"/>
              <a:t>eget</a:t>
            </a:r>
            <a:r>
              <a:rPr lang="en-US"/>
              <a:t> dolor. Aenean </a:t>
            </a:r>
            <a:r>
              <a:rPr lang="en-US" err="1"/>
              <a:t>massa</a:t>
            </a:r>
            <a:r>
              <a:rPr lang="en-US"/>
              <a:t>. Cum sociis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Donec </a:t>
            </a:r>
            <a:r>
              <a:rPr lang="en-US" err="1"/>
              <a:t>quam</a:t>
            </a:r>
            <a:r>
              <a:rPr lang="en-US"/>
              <a:t> </a:t>
            </a:r>
            <a:r>
              <a:rPr lang="en-US" err="1"/>
              <a:t>felis</a:t>
            </a:r>
            <a:r>
              <a:rPr lang="en-US"/>
              <a:t>, </a:t>
            </a:r>
            <a:r>
              <a:rPr lang="en-US" err="1"/>
              <a:t>ultricies</a:t>
            </a:r>
            <a:r>
              <a:rPr lang="en-US"/>
              <a:t> </a:t>
            </a:r>
            <a:r>
              <a:rPr lang="en-US" err="1"/>
              <a:t>nec</a:t>
            </a:r>
            <a:r>
              <a:rPr lang="en-US"/>
              <a:t>, </a:t>
            </a:r>
            <a:r>
              <a:rPr lang="en-US" err="1"/>
              <a:t>pellentesque</a:t>
            </a:r>
            <a:r>
              <a:rPr lang="en-US"/>
              <a:t> </a:t>
            </a:r>
            <a:r>
              <a:rPr lang="en-US" err="1"/>
              <a:t>eu</a:t>
            </a:r>
            <a:r>
              <a:rPr lang="en-US"/>
              <a:t>, </a:t>
            </a:r>
            <a:r>
              <a:rPr lang="en-US" err="1"/>
              <a:t>pretium</a:t>
            </a:r>
            <a:r>
              <a:rPr lang="en-US"/>
              <a:t> </a:t>
            </a:r>
            <a:r>
              <a:rPr lang="en-US" err="1"/>
              <a:t>quis</a:t>
            </a:r>
            <a:r>
              <a:rPr lang="en-US"/>
              <a:t>, </a:t>
            </a:r>
            <a:r>
              <a:rPr lang="en-US" err="1"/>
              <a:t>sem</a:t>
            </a:r>
            <a:endParaRPr lang="en-US"/>
          </a:p>
        </p:txBody>
      </p:sp>
      <p:sp>
        <p:nvSpPr>
          <p:cNvPr id="8" name="Slide Number Placeholder 6">
            <a:extLst>
              <a:ext uri="{FF2B5EF4-FFF2-40B4-BE49-F238E27FC236}">
                <a16:creationId xmlns:a16="http://schemas.microsoft.com/office/drawing/2014/main" id="{05AD5B22-1E8F-DD46-8078-B4CB0A72A7D3}"/>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3" name="Text Placeholder 3">
            <a:extLst>
              <a:ext uri="{FF2B5EF4-FFF2-40B4-BE49-F238E27FC236}">
                <a16:creationId xmlns:a16="http://schemas.microsoft.com/office/drawing/2014/main" id="{BA5DCD90-1ACA-B245-AFF7-7AE22E4DC49D}"/>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19569779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subheading, bullet llist, and image">
    <p:bg>
      <p:bgPr>
        <a:solidFill>
          <a:srgbClr val="F3F4F6"/>
        </a:solidFill>
        <a:effectLst/>
      </p:bgPr>
    </p:bg>
    <p:spTree>
      <p:nvGrpSpPr>
        <p:cNvPr id="1" name=""/>
        <p:cNvGrpSpPr/>
        <p:nvPr/>
      </p:nvGrpSpPr>
      <p:grpSpPr>
        <a:xfrm>
          <a:off x="0" y="0"/>
          <a:ext cx="0" cy="0"/>
          <a:chOff x="0" y="0"/>
          <a:chExt cx="0" cy="0"/>
        </a:xfrm>
      </p:grpSpPr>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147482" y="2313759"/>
            <a:ext cx="4687042" cy="3515095"/>
          </a:xfrm>
        </p:spPr>
        <p:txBody>
          <a:bodyPr wrap="square">
            <a:noAutofit/>
          </a:bodyPr>
          <a:lstStyle>
            <a:lvl1pPr marL="285750" indent="-285750">
              <a:lnSpc>
                <a:spcPct val="150000"/>
              </a:lnSpc>
              <a:spcBef>
                <a:spcPts val="0"/>
              </a:spcBef>
              <a:buClr>
                <a:srgbClr val="CA3B66"/>
              </a:buClr>
              <a:buSzPct val="130000"/>
              <a:buFont typeface="Arial" panose="020B0604020202020204" pitchFamily="34" charset="0"/>
              <a:buChar char="•"/>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cs typeface="Calibri" panose="020F0502020204030204" pitchFamily="34" charset="0"/>
              </a:rPr>
              <a:t>Level 1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lvl="0"/>
            <a:endParaRPr lang="en-US"/>
          </a:p>
        </p:txBody>
      </p:sp>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6588579" y="2313759"/>
            <a:ext cx="4608510" cy="351509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147482" y="1702288"/>
            <a:ext cx="6202876" cy="380873"/>
          </a:xfrm>
        </p:spPr>
        <p:txBody>
          <a:bodyPr wrap="square">
            <a:noAutofit/>
          </a:bodyPr>
          <a:lstStyle>
            <a:lvl1pPr marL="0" indent="0">
              <a:lnSpc>
                <a:spcPct val="100000"/>
              </a:lnSpc>
              <a:spcBef>
                <a:spcPts val="0"/>
              </a:spcBef>
              <a:buNone/>
              <a:defRPr sz="2600" b="1" i="0">
                <a:solidFill>
                  <a:schemeClr val="accent3"/>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CA" noProof="0" err="1"/>
              <a:t>SubHead</a:t>
            </a:r>
            <a:endParaRPr lang="en-CA" noProof="0"/>
          </a:p>
        </p:txBody>
      </p:sp>
      <p:sp>
        <p:nvSpPr>
          <p:cNvPr id="7" name="Slide Number Placeholder 6">
            <a:extLst>
              <a:ext uri="{FF2B5EF4-FFF2-40B4-BE49-F238E27FC236}">
                <a16:creationId xmlns:a16="http://schemas.microsoft.com/office/drawing/2014/main" id="{0EBC94C1-8892-7740-98D9-DF40EF7455F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1" name="Text Placeholder 3">
            <a:extLst>
              <a:ext uri="{FF2B5EF4-FFF2-40B4-BE49-F238E27FC236}">
                <a16:creationId xmlns:a16="http://schemas.microsoft.com/office/drawing/2014/main" id="{461A29E5-F018-2245-90B6-7016A54DF82F}"/>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278575289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subheading, and image/graph">
    <p:bg>
      <p:bgPr>
        <a:solidFill>
          <a:srgbClr val="F3F4F6"/>
        </a:solidFill>
        <a:effectLst/>
      </p:bgPr>
    </p:bg>
    <p:spTree>
      <p:nvGrpSpPr>
        <p:cNvPr id="1" name=""/>
        <p:cNvGrpSpPr/>
        <p:nvPr/>
      </p:nvGrpSpPr>
      <p:grpSpPr>
        <a:xfrm>
          <a:off x="0" y="0"/>
          <a:ext cx="0" cy="0"/>
          <a:chOff x="0" y="0"/>
          <a:chExt cx="0" cy="0"/>
        </a:xfrm>
      </p:grpSpPr>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1147482" y="2433771"/>
            <a:ext cx="10437639" cy="3882253"/>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147482" y="1742904"/>
            <a:ext cx="10437639" cy="380873"/>
          </a:xfrm>
        </p:spPr>
        <p:txBody>
          <a:bodyPr wrap="square">
            <a:noAutofit/>
          </a:bodyPr>
          <a:lstStyle>
            <a:lvl1pPr marL="0" indent="0" algn="l">
              <a:lnSpc>
                <a:spcPct val="100000"/>
              </a:lnSpc>
              <a:spcBef>
                <a:spcPts val="0"/>
              </a:spcBef>
              <a:buNone/>
              <a:defRPr sz="2600" b="1" i="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7" name="Slide Number Placeholder 6">
            <a:extLst>
              <a:ext uri="{FF2B5EF4-FFF2-40B4-BE49-F238E27FC236}">
                <a16:creationId xmlns:a16="http://schemas.microsoft.com/office/drawing/2014/main" id="{0EBC94C1-8892-7740-98D9-DF40EF7455F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8" name="Text Placeholder 3">
            <a:extLst>
              <a:ext uri="{FF2B5EF4-FFF2-40B4-BE49-F238E27FC236}">
                <a16:creationId xmlns:a16="http://schemas.microsoft.com/office/drawing/2014/main" id="{5417584D-6DD6-4C4A-A335-899E83AF8221}"/>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77172957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BFABBD4-89C2-9D4B-92DD-2BD95DE6F30A}"/>
              </a:ext>
            </a:extLst>
          </p:cNvPr>
          <p:cNvSpPr>
            <a:spLocks noGrp="1"/>
          </p:cNvSpPr>
          <p:nvPr>
            <p:ph type="sldNum" sz="quarter" idx="10"/>
          </p:nvPr>
        </p:nvSpPr>
        <p:spPr/>
        <p:txBody>
          <a:bodyPr/>
          <a:lstStyle/>
          <a:p>
            <a:fld id="{651C5DAC-7429-6E4E-8924-6EE12B38EDDE}" type="slidenum">
              <a:rPr lang="sr-Latn-RS" smtClean="0"/>
              <a:pPr/>
              <a:t>‹#›</a:t>
            </a:fld>
            <a:endParaRPr lang="sr-Latn-RS"/>
          </a:p>
        </p:txBody>
      </p:sp>
      <p:sp>
        <p:nvSpPr>
          <p:cNvPr id="7" name="Text Placeholder 3">
            <a:extLst>
              <a:ext uri="{FF2B5EF4-FFF2-40B4-BE49-F238E27FC236}">
                <a16:creationId xmlns:a16="http://schemas.microsoft.com/office/drawing/2014/main" id="{605A7108-A2BC-2940-B11A-56E13AE1F9C9}"/>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182349958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two cards with subheading and bullet list">
    <p:bg>
      <p:bgPr>
        <a:solidFill>
          <a:srgbClr val="F3F4F6"/>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1A0062-5313-6446-A9BD-82EFBECB0496}"/>
              </a:ext>
            </a:extLst>
          </p:cNvPr>
          <p:cNvSpPr/>
          <p:nvPr userDrawn="1"/>
        </p:nvSpPr>
        <p:spPr>
          <a:xfrm>
            <a:off x="1147482" y="1985728"/>
            <a:ext cx="4914159" cy="4425043"/>
          </a:xfrm>
          <a:prstGeom prst="roundRect">
            <a:avLst>
              <a:gd name="adj" fmla="val 616"/>
            </a:avLst>
          </a:prstGeom>
          <a:solidFill>
            <a:schemeClr val="bg1"/>
          </a:solidFill>
          <a:ln>
            <a:noFill/>
          </a:ln>
          <a:effectLst>
            <a:outerShdw blurRad="215900" dir="6720000" sx="104000" sy="104000" algn="ctr" rotWithShape="0">
              <a:schemeClr val="tx1">
                <a:alpha val="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17" name="Text Placeholder 3">
            <a:extLst>
              <a:ext uri="{FF2B5EF4-FFF2-40B4-BE49-F238E27FC236}">
                <a16:creationId xmlns:a16="http://schemas.microsoft.com/office/drawing/2014/main" id="{FCE259DA-1887-3343-8A3E-CAAE971667E2}"/>
              </a:ext>
            </a:extLst>
          </p:cNvPr>
          <p:cNvSpPr>
            <a:spLocks noGrp="1"/>
          </p:cNvSpPr>
          <p:nvPr>
            <p:ph type="body" sz="half" idx="11" hasCustomPrompt="1"/>
          </p:nvPr>
        </p:nvSpPr>
        <p:spPr>
          <a:xfrm>
            <a:off x="1399222" y="2278878"/>
            <a:ext cx="4423621" cy="380873"/>
          </a:xfrm>
        </p:spPr>
        <p:txBody>
          <a:bodyPr wrap="square">
            <a:noAutofit/>
          </a:bodyPr>
          <a:lstStyle>
            <a:lvl1pPr marL="0" indent="0">
              <a:lnSpc>
                <a:spcPct val="100000"/>
              </a:lnSpc>
              <a:spcBef>
                <a:spcPts val="0"/>
              </a:spcBef>
              <a:buNone/>
              <a:defRPr sz="2000" b="1" i="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1" name="Slide Number Placeholder 6">
            <a:extLst>
              <a:ext uri="{FF2B5EF4-FFF2-40B4-BE49-F238E27FC236}">
                <a16:creationId xmlns:a16="http://schemas.microsoft.com/office/drawing/2014/main" id="{DCD4D5A7-E154-5742-B2FC-B241784371C3}"/>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4" name="Text Placeholder 3">
            <a:extLst>
              <a:ext uri="{FF2B5EF4-FFF2-40B4-BE49-F238E27FC236}">
                <a16:creationId xmlns:a16="http://schemas.microsoft.com/office/drawing/2014/main" id="{BA1A1140-6EF0-4147-B11E-52E030C167C1}"/>
              </a:ext>
            </a:extLst>
          </p:cNvPr>
          <p:cNvSpPr>
            <a:spLocks noGrp="1"/>
          </p:cNvSpPr>
          <p:nvPr>
            <p:ph type="body" sz="half" idx="2" hasCustomPrompt="1"/>
          </p:nvPr>
        </p:nvSpPr>
        <p:spPr>
          <a:xfrm>
            <a:off x="1399222" y="2869503"/>
            <a:ext cx="4423621" cy="3258498"/>
          </a:xfrm>
        </p:spPr>
        <p:txBody>
          <a:bodyPr wrap="square">
            <a:noAutofit/>
          </a:bodyPr>
          <a:lstStyle>
            <a:lvl1pPr marL="285750" indent="-285750">
              <a:lnSpc>
                <a:spcPct val="114000"/>
              </a:lnSpc>
              <a:buClr>
                <a:srgbClr val="CA3B66"/>
              </a:buClr>
              <a:buSzPct val="130000"/>
              <a:buFont typeface="Arial" panose="020B0604020202020204" pitchFamily="34" charset="0"/>
              <a:buChar char="•"/>
              <a:defRPr sz="1600" b="0" i="0">
                <a:latin typeface="Calibri" panose="020F0502020204030204" pitchFamily="34" charset="0"/>
                <a:cs typeface="Calibri" panose="020F0502020204030204" pitchFamily="34" charset="0"/>
              </a:defRPr>
            </a:lvl1pPr>
            <a:lvl2pPr marL="742950" indent="-285750">
              <a:lnSpc>
                <a:spcPct val="114000"/>
              </a:lnSpc>
              <a:buClr>
                <a:schemeClr val="accent3"/>
              </a:buClr>
              <a:buFont typeface="Courier New" panose="02070309020205020404" pitchFamily="49" charset="0"/>
              <a:buChar char="o"/>
              <a:defRPr sz="1400"/>
            </a:lvl2pPr>
            <a:lvl3pPr marL="1085850" indent="-171450">
              <a:lnSpc>
                <a:spcPct val="114000"/>
              </a:lnSpc>
              <a:buFont typeface="Arial" panose="020B0604020202020204" pitchFamily="34" charset="0"/>
              <a:buChar char="•"/>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cs typeface="Calibri" panose="020F0502020204030204" pitchFamily="34" charset="0"/>
              </a:rPr>
              <a:t>Level 1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lvl="0"/>
            <a:endParaRPr lang="en-US"/>
          </a:p>
        </p:txBody>
      </p:sp>
      <p:sp>
        <p:nvSpPr>
          <p:cNvPr id="19" name="Rounded Rectangle 18">
            <a:extLst>
              <a:ext uri="{FF2B5EF4-FFF2-40B4-BE49-F238E27FC236}">
                <a16:creationId xmlns:a16="http://schemas.microsoft.com/office/drawing/2014/main" id="{505366ED-BCC3-094D-BCA6-7322723D580A}"/>
              </a:ext>
            </a:extLst>
          </p:cNvPr>
          <p:cNvSpPr/>
          <p:nvPr userDrawn="1"/>
        </p:nvSpPr>
        <p:spPr>
          <a:xfrm>
            <a:off x="6405282" y="1985728"/>
            <a:ext cx="4914159" cy="4425043"/>
          </a:xfrm>
          <a:prstGeom prst="roundRect">
            <a:avLst>
              <a:gd name="adj" fmla="val 616"/>
            </a:avLst>
          </a:prstGeom>
          <a:solidFill>
            <a:schemeClr val="bg1"/>
          </a:solidFill>
          <a:ln>
            <a:noFill/>
          </a:ln>
          <a:effectLst>
            <a:outerShdw blurRad="215900" dir="6720000" sx="104000" sy="104000" algn="ctr" rotWithShape="0">
              <a:schemeClr val="tx1">
                <a:alpha val="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0" name="Text Placeholder 3">
            <a:extLst>
              <a:ext uri="{FF2B5EF4-FFF2-40B4-BE49-F238E27FC236}">
                <a16:creationId xmlns:a16="http://schemas.microsoft.com/office/drawing/2014/main" id="{99F600E2-E090-EB4B-B420-0410BA49F42B}"/>
              </a:ext>
            </a:extLst>
          </p:cNvPr>
          <p:cNvSpPr>
            <a:spLocks noGrp="1"/>
          </p:cNvSpPr>
          <p:nvPr>
            <p:ph type="body" sz="half" idx="14" hasCustomPrompt="1"/>
          </p:nvPr>
        </p:nvSpPr>
        <p:spPr>
          <a:xfrm>
            <a:off x="6657022" y="2278878"/>
            <a:ext cx="4423621" cy="380873"/>
          </a:xfrm>
        </p:spPr>
        <p:txBody>
          <a:bodyPr wrap="square">
            <a:noAutofit/>
          </a:bodyPr>
          <a:lstStyle>
            <a:lvl1pPr marL="0" indent="0">
              <a:lnSpc>
                <a:spcPct val="100000"/>
              </a:lnSpc>
              <a:spcBef>
                <a:spcPts val="0"/>
              </a:spcBef>
              <a:buNone/>
              <a:defRPr sz="2000" b="1" i="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1" name="Text Placeholder 3">
            <a:extLst>
              <a:ext uri="{FF2B5EF4-FFF2-40B4-BE49-F238E27FC236}">
                <a16:creationId xmlns:a16="http://schemas.microsoft.com/office/drawing/2014/main" id="{C88D3AA1-891A-594E-8517-C93C995DDD5B}"/>
              </a:ext>
            </a:extLst>
          </p:cNvPr>
          <p:cNvSpPr>
            <a:spLocks noGrp="1"/>
          </p:cNvSpPr>
          <p:nvPr>
            <p:ph type="body" sz="half" idx="15" hasCustomPrompt="1"/>
          </p:nvPr>
        </p:nvSpPr>
        <p:spPr>
          <a:xfrm>
            <a:off x="6657022" y="2869503"/>
            <a:ext cx="4423621" cy="3258498"/>
          </a:xfrm>
        </p:spPr>
        <p:txBody>
          <a:bodyPr wrap="square">
            <a:noAutofit/>
          </a:bodyPr>
          <a:lstStyle>
            <a:lvl1pPr marL="228600" marR="0" indent="-228600" algn="l" defTabSz="914400" rtl="0" eaLnBrk="1" fontAlgn="auto" latinLnBrk="0" hangingPunct="1">
              <a:lnSpc>
                <a:spcPct val="114000"/>
              </a:lnSpc>
              <a:spcBef>
                <a:spcPts val="1000"/>
              </a:spcBef>
              <a:spcAft>
                <a:spcPts val="0"/>
              </a:spcAft>
              <a:buClr>
                <a:srgbClr val="DD2764"/>
              </a:buClr>
              <a:buSzTx/>
              <a:buFont typeface="Arial" panose="020B0604020202020204" pitchFamily="34" charset="0"/>
              <a:buChar char="•"/>
              <a:tabLst/>
              <a:defRPr sz="1600" b="0" i="0">
                <a:latin typeface="Calibri" panose="020F0502020204030204" pitchFamily="34" charset="0"/>
                <a:cs typeface="Calibri" panose="020F0502020204030204" pitchFamily="34" charset="0"/>
              </a:defRPr>
            </a:lvl1pPr>
            <a:lvl2pPr marL="685800" marR="0" indent="-228600" algn="l" defTabSz="914400" rtl="0" eaLnBrk="1" fontAlgn="auto" latinLnBrk="0" hangingPunct="1">
              <a:lnSpc>
                <a:spcPct val="114000"/>
              </a:lnSpc>
              <a:spcBef>
                <a:spcPts val="500"/>
              </a:spcBef>
              <a:spcAft>
                <a:spcPts val="0"/>
              </a:spcAft>
              <a:buClr>
                <a:srgbClr val="DD2764"/>
              </a:buClr>
              <a:buSzTx/>
              <a:buFont typeface="Arial" panose="020B0604020202020204" pitchFamily="34" charset="0"/>
              <a:buChar char="•"/>
              <a:tabLst/>
              <a:defRPr sz="1400"/>
            </a:lvl2pPr>
            <a:lvl3pPr marL="1143000" marR="0" indent="-228600" algn="l" defTabSz="914400" rtl="0" eaLnBrk="1" fontAlgn="auto" latinLnBrk="0" hangingPunct="1">
              <a:lnSpc>
                <a:spcPct val="114000"/>
              </a:lnSpc>
              <a:spcBef>
                <a:spcPts val="500"/>
              </a:spcBef>
              <a:spcAft>
                <a:spcPts val="0"/>
              </a:spcAft>
              <a:buClr>
                <a:srgbClr val="DD2764"/>
              </a:buClr>
              <a:buSzTx/>
              <a:buFont typeface="Arial" panose="020B0604020202020204" pitchFamily="34" charset="0"/>
              <a:buChar char="•"/>
              <a:tabLst/>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cs typeface="Calibri" panose="020F0502020204030204" pitchFamily="34" charset="0"/>
              </a:rPr>
              <a:t>Level 1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228600" marR="0" lvl="0" indent="-228600" algn="l" defTabSz="914400" rtl="0" eaLnBrk="1" fontAlgn="auto" latinLnBrk="0" hangingPunct="1">
              <a:lnSpc>
                <a:spcPct val="114000"/>
              </a:lnSpc>
              <a:spcBef>
                <a:spcPts val="1000"/>
              </a:spcBef>
              <a:spcAft>
                <a:spcPts val="0"/>
              </a:spcAft>
              <a:buClr>
                <a:srgbClr val="DD2764"/>
              </a:buClr>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2" name="Text Placeholder 3">
            <a:extLst>
              <a:ext uri="{FF2B5EF4-FFF2-40B4-BE49-F238E27FC236}">
                <a16:creationId xmlns:a16="http://schemas.microsoft.com/office/drawing/2014/main" id="{DDAF089C-100E-3442-9889-60D3B95FEB43}"/>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415614010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 3 card, icon, content (Pink)">
    <p:bg>
      <p:bgPr>
        <a:solidFill>
          <a:srgbClr val="F3F4F6"/>
        </a:solidFill>
        <a:effectLst/>
      </p:bgPr>
    </p:bg>
    <p:spTree>
      <p:nvGrpSpPr>
        <p:cNvPr id="1" name=""/>
        <p:cNvGrpSpPr/>
        <p:nvPr/>
      </p:nvGrpSpPr>
      <p:grpSpPr>
        <a:xfrm>
          <a:off x="0" y="0"/>
          <a:ext cx="0" cy="0"/>
          <a:chOff x="0" y="0"/>
          <a:chExt cx="0" cy="0"/>
        </a:xfrm>
      </p:grpSpPr>
      <p:sp>
        <p:nvSpPr>
          <p:cNvPr id="28" name="Rounded Rectangle 27">
            <a:extLst>
              <a:ext uri="{FF2B5EF4-FFF2-40B4-BE49-F238E27FC236}">
                <a16:creationId xmlns:a16="http://schemas.microsoft.com/office/drawing/2014/main" id="{40D3B4FC-8A05-3D4D-8E1A-C45A73FC703A}"/>
              </a:ext>
            </a:extLst>
          </p:cNvPr>
          <p:cNvSpPr/>
          <p:nvPr userDrawn="1"/>
        </p:nvSpPr>
        <p:spPr>
          <a:xfrm>
            <a:off x="1147482"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0" name="Text Placeholder 3">
            <a:extLst>
              <a:ext uri="{FF2B5EF4-FFF2-40B4-BE49-F238E27FC236}">
                <a16:creationId xmlns:a16="http://schemas.microsoft.com/office/drawing/2014/main" id="{BFFB7024-8B3C-6D49-AD38-154D32FD42ED}"/>
              </a:ext>
            </a:extLst>
          </p:cNvPr>
          <p:cNvSpPr>
            <a:spLocks noGrp="1"/>
          </p:cNvSpPr>
          <p:nvPr>
            <p:ph type="body" sz="half" idx="10" hasCustomPrompt="1"/>
          </p:nvPr>
        </p:nvSpPr>
        <p:spPr>
          <a:xfrm>
            <a:off x="1537823" y="4131125"/>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31" name="Oval 30">
            <a:extLst>
              <a:ext uri="{FF2B5EF4-FFF2-40B4-BE49-F238E27FC236}">
                <a16:creationId xmlns:a16="http://schemas.microsoft.com/office/drawing/2014/main" id="{D7D183E4-5560-0F4D-BD2B-DB736A85B5CD}"/>
              </a:ext>
            </a:extLst>
          </p:cNvPr>
          <p:cNvSpPr/>
          <p:nvPr userDrawn="1"/>
        </p:nvSpPr>
        <p:spPr>
          <a:xfrm>
            <a:off x="2172100" y="1877787"/>
            <a:ext cx="1183821" cy="11838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33" name="Picture Placeholder 2">
            <a:extLst>
              <a:ext uri="{FF2B5EF4-FFF2-40B4-BE49-F238E27FC236}">
                <a16:creationId xmlns:a16="http://schemas.microsoft.com/office/drawing/2014/main" id="{83A6F773-F7C8-F94F-950B-AEC7A262F15B}"/>
              </a:ext>
            </a:extLst>
          </p:cNvPr>
          <p:cNvSpPr>
            <a:spLocks noGrp="1"/>
          </p:cNvSpPr>
          <p:nvPr>
            <p:ph type="pic" idx="1" hasCustomPrompt="1"/>
          </p:nvPr>
        </p:nvSpPr>
        <p:spPr>
          <a:xfrm>
            <a:off x="2430024" y="2150974"/>
            <a:ext cx="653135"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679641"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0" name="Text Placeholder 3">
            <a:extLst>
              <a:ext uri="{FF2B5EF4-FFF2-40B4-BE49-F238E27FC236}">
                <a16:creationId xmlns:a16="http://schemas.microsoft.com/office/drawing/2014/main" id="{93BBB746-F667-AF45-A02A-3A4BD71D0B9A}"/>
              </a:ext>
            </a:extLst>
          </p:cNvPr>
          <p:cNvSpPr>
            <a:spLocks noGrp="1"/>
          </p:cNvSpPr>
          <p:nvPr>
            <p:ph type="body" sz="half" idx="11" hasCustomPrompt="1"/>
          </p:nvPr>
        </p:nvSpPr>
        <p:spPr>
          <a:xfrm>
            <a:off x="5075978"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lvl="0"/>
            <a:endParaRPr lang="en-US"/>
          </a:p>
        </p:txBody>
      </p:sp>
      <p:sp>
        <p:nvSpPr>
          <p:cNvPr id="21" name="Oval 20">
            <a:extLst>
              <a:ext uri="{FF2B5EF4-FFF2-40B4-BE49-F238E27FC236}">
                <a16:creationId xmlns:a16="http://schemas.microsoft.com/office/drawing/2014/main" id="{D1795777-BFC7-C349-9955-68A77C88027B}"/>
              </a:ext>
            </a:extLst>
          </p:cNvPr>
          <p:cNvSpPr/>
          <p:nvPr userDrawn="1"/>
        </p:nvSpPr>
        <p:spPr>
          <a:xfrm>
            <a:off x="5704259" y="1877787"/>
            <a:ext cx="1183821" cy="11838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2" name="Picture Placeholder 2">
            <a:extLst>
              <a:ext uri="{FF2B5EF4-FFF2-40B4-BE49-F238E27FC236}">
                <a16:creationId xmlns:a16="http://schemas.microsoft.com/office/drawing/2014/main" id="{E5A3B97E-C8FD-BE4A-93E4-C8B2D45E2753}"/>
              </a:ext>
            </a:extLst>
          </p:cNvPr>
          <p:cNvSpPr>
            <a:spLocks noGrp="1"/>
          </p:cNvSpPr>
          <p:nvPr>
            <p:ph type="pic" idx="12" hasCustomPrompt="1"/>
          </p:nvPr>
        </p:nvSpPr>
        <p:spPr>
          <a:xfrm>
            <a:off x="5969602" y="2150974"/>
            <a:ext cx="653134"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2178"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5" name="Text Placeholder 3">
            <a:extLst>
              <a:ext uri="{FF2B5EF4-FFF2-40B4-BE49-F238E27FC236}">
                <a16:creationId xmlns:a16="http://schemas.microsoft.com/office/drawing/2014/main" id="{53D908A5-8AC0-294C-91D1-389E0DAA2031}"/>
              </a:ext>
            </a:extLst>
          </p:cNvPr>
          <p:cNvSpPr>
            <a:spLocks noGrp="1"/>
          </p:cNvSpPr>
          <p:nvPr>
            <p:ph type="body" sz="half" idx="13" hasCustomPrompt="1"/>
          </p:nvPr>
        </p:nvSpPr>
        <p:spPr>
          <a:xfrm>
            <a:off x="8616309"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26" name="Oval 25">
            <a:extLst>
              <a:ext uri="{FF2B5EF4-FFF2-40B4-BE49-F238E27FC236}">
                <a16:creationId xmlns:a16="http://schemas.microsoft.com/office/drawing/2014/main" id="{95D165BE-281F-944A-91A8-73DB290CB3B7}"/>
              </a:ext>
            </a:extLst>
          </p:cNvPr>
          <p:cNvSpPr/>
          <p:nvPr userDrawn="1"/>
        </p:nvSpPr>
        <p:spPr>
          <a:xfrm>
            <a:off x="9236796" y="1877787"/>
            <a:ext cx="1183821" cy="11838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7" name="Picture Placeholder 2">
            <a:extLst>
              <a:ext uri="{FF2B5EF4-FFF2-40B4-BE49-F238E27FC236}">
                <a16:creationId xmlns:a16="http://schemas.microsoft.com/office/drawing/2014/main" id="{B5D016D0-935C-2946-B768-E6C5A2D63088}"/>
              </a:ext>
            </a:extLst>
          </p:cNvPr>
          <p:cNvSpPr>
            <a:spLocks noGrp="1"/>
          </p:cNvSpPr>
          <p:nvPr>
            <p:ph type="pic" idx="14" hasCustomPrompt="1"/>
          </p:nvPr>
        </p:nvSpPr>
        <p:spPr>
          <a:xfrm>
            <a:off x="9465563" y="2098214"/>
            <a:ext cx="726980" cy="699432"/>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543819" y="3343746"/>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75978" y="3341633"/>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16309" y="3331404"/>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34" name="Text Placeholder 3">
            <a:extLst>
              <a:ext uri="{FF2B5EF4-FFF2-40B4-BE49-F238E27FC236}">
                <a16:creationId xmlns:a16="http://schemas.microsoft.com/office/drawing/2014/main" id="{79DA065B-2BAD-4641-AD8E-9C02A819369A}"/>
              </a:ext>
            </a:extLst>
          </p:cNvPr>
          <p:cNvSpPr>
            <a:spLocks noGrp="1"/>
          </p:cNvSpPr>
          <p:nvPr>
            <p:ph type="body" sz="half" idx="18"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118012040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 3 card and content ">
    <p:bg>
      <p:bgPr>
        <a:solidFill>
          <a:srgbClr val="F3F4F6"/>
        </a:solidFill>
        <a:effectLst/>
      </p:bgPr>
    </p:bg>
    <p:spTree>
      <p:nvGrpSpPr>
        <p:cNvPr id="1" name=""/>
        <p:cNvGrpSpPr/>
        <p:nvPr/>
      </p:nvGrpSpPr>
      <p:grpSpPr>
        <a:xfrm>
          <a:off x="0" y="0"/>
          <a:ext cx="0" cy="0"/>
          <a:chOff x="0" y="0"/>
          <a:chExt cx="0" cy="0"/>
        </a:xfrm>
      </p:grpSpPr>
      <p:sp>
        <p:nvSpPr>
          <p:cNvPr id="28" name="Rounded Rectangle 27">
            <a:extLst>
              <a:ext uri="{FF2B5EF4-FFF2-40B4-BE49-F238E27FC236}">
                <a16:creationId xmlns:a16="http://schemas.microsoft.com/office/drawing/2014/main" id="{40D3B4FC-8A05-3D4D-8E1A-C45A73FC703A}"/>
              </a:ext>
            </a:extLst>
          </p:cNvPr>
          <p:cNvSpPr/>
          <p:nvPr userDrawn="1"/>
        </p:nvSpPr>
        <p:spPr>
          <a:xfrm>
            <a:off x="1147482" y="2024295"/>
            <a:ext cx="3201140" cy="3782436"/>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679641" y="2024295"/>
            <a:ext cx="3201140" cy="3782436"/>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2178" y="2024295"/>
            <a:ext cx="3201140" cy="3782436"/>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543819" y="2418781"/>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75978" y="2416668"/>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16309" y="2406439"/>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4" name="Text Placeholder 3">
            <a:extLst>
              <a:ext uri="{FF2B5EF4-FFF2-40B4-BE49-F238E27FC236}">
                <a16:creationId xmlns:a16="http://schemas.microsoft.com/office/drawing/2014/main" id="{B66CAF1F-4B02-B34E-850B-BD3ACF41CBA6}"/>
              </a:ext>
            </a:extLst>
          </p:cNvPr>
          <p:cNvSpPr>
            <a:spLocks noGrp="1"/>
          </p:cNvSpPr>
          <p:nvPr>
            <p:ph type="body" sz="half" idx="18"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5" name="Text Placeholder 3">
            <a:extLst>
              <a:ext uri="{FF2B5EF4-FFF2-40B4-BE49-F238E27FC236}">
                <a16:creationId xmlns:a16="http://schemas.microsoft.com/office/drawing/2014/main" id="{4B776F0A-E294-C946-98E0-1536D1125F89}"/>
              </a:ext>
            </a:extLst>
          </p:cNvPr>
          <p:cNvSpPr>
            <a:spLocks noGrp="1"/>
          </p:cNvSpPr>
          <p:nvPr>
            <p:ph type="body" sz="half" idx="19" hasCustomPrompt="1"/>
          </p:nvPr>
        </p:nvSpPr>
        <p:spPr>
          <a:xfrm>
            <a:off x="1537823" y="3206439"/>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16" name="Text Placeholder 3">
            <a:extLst>
              <a:ext uri="{FF2B5EF4-FFF2-40B4-BE49-F238E27FC236}">
                <a16:creationId xmlns:a16="http://schemas.microsoft.com/office/drawing/2014/main" id="{7C0B342F-2B74-BA43-B731-96A247D8F63D}"/>
              </a:ext>
            </a:extLst>
          </p:cNvPr>
          <p:cNvSpPr>
            <a:spLocks noGrp="1"/>
          </p:cNvSpPr>
          <p:nvPr>
            <p:ph type="body" sz="half" idx="20" hasCustomPrompt="1"/>
          </p:nvPr>
        </p:nvSpPr>
        <p:spPr>
          <a:xfrm>
            <a:off x="5075978" y="3206439"/>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21" name="Text Placeholder 3">
            <a:extLst>
              <a:ext uri="{FF2B5EF4-FFF2-40B4-BE49-F238E27FC236}">
                <a16:creationId xmlns:a16="http://schemas.microsoft.com/office/drawing/2014/main" id="{D96266B1-DE9C-9345-B6E5-0B4784BEE318}"/>
              </a:ext>
            </a:extLst>
          </p:cNvPr>
          <p:cNvSpPr>
            <a:spLocks noGrp="1"/>
          </p:cNvSpPr>
          <p:nvPr>
            <p:ph type="body" sz="half" idx="21" hasCustomPrompt="1"/>
          </p:nvPr>
        </p:nvSpPr>
        <p:spPr>
          <a:xfrm>
            <a:off x="8621358" y="3206439"/>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Tree>
    <p:extLst>
      <p:ext uri="{BB962C8B-B14F-4D97-AF65-F5344CB8AC3E}">
        <p14:creationId xmlns:p14="http://schemas.microsoft.com/office/powerpoint/2010/main" val="112945307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 3 card, icon, content (black)">
    <p:bg>
      <p:bgPr>
        <a:solidFill>
          <a:srgbClr val="F3F4F6"/>
        </a:solidFill>
        <a:effectLst/>
      </p:bgPr>
    </p:bg>
    <p:spTree>
      <p:nvGrpSpPr>
        <p:cNvPr id="1" name=""/>
        <p:cNvGrpSpPr/>
        <p:nvPr/>
      </p:nvGrpSpPr>
      <p:grpSpPr>
        <a:xfrm>
          <a:off x="0" y="0"/>
          <a:ext cx="0" cy="0"/>
          <a:chOff x="0" y="0"/>
          <a:chExt cx="0" cy="0"/>
        </a:xfrm>
      </p:grpSpPr>
      <p:sp>
        <p:nvSpPr>
          <p:cNvPr id="28" name="Rounded Rectangle 27">
            <a:extLst>
              <a:ext uri="{FF2B5EF4-FFF2-40B4-BE49-F238E27FC236}">
                <a16:creationId xmlns:a16="http://schemas.microsoft.com/office/drawing/2014/main" id="{40D3B4FC-8A05-3D4D-8E1A-C45A73FC703A}"/>
              </a:ext>
            </a:extLst>
          </p:cNvPr>
          <p:cNvSpPr/>
          <p:nvPr userDrawn="1"/>
        </p:nvSpPr>
        <p:spPr>
          <a:xfrm>
            <a:off x="1147482"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1" name="Oval 30">
            <a:extLst>
              <a:ext uri="{FF2B5EF4-FFF2-40B4-BE49-F238E27FC236}">
                <a16:creationId xmlns:a16="http://schemas.microsoft.com/office/drawing/2014/main" id="{D7D183E4-5560-0F4D-BD2B-DB736A85B5CD}"/>
              </a:ext>
            </a:extLst>
          </p:cNvPr>
          <p:cNvSpPr/>
          <p:nvPr userDrawn="1"/>
        </p:nvSpPr>
        <p:spPr>
          <a:xfrm>
            <a:off x="2172100" y="1877787"/>
            <a:ext cx="1183821" cy="11838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33" name="Picture Placeholder 2">
            <a:extLst>
              <a:ext uri="{FF2B5EF4-FFF2-40B4-BE49-F238E27FC236}">
                <a16:creationId xmlns:a16="http://schemas.microsoft.com/office/drawing/2014/main" id="{83A6F773-F7C8-F94F-950B-AEC7A262F15B}"/>
              </a:ext>
            </a:extLst>
          </p:cNvPr>
          <p:cNvSpPr>
            <a:spLocks noGrp="1"/>
          </p:cNvSpPr>
          <p:nvPr>
            <p:ph type="pic" idx="1" hasCustomPrompt="1"/>
          </p:nvPr>
        </p:nvSpPr>
        <p:spPr>
          <a:xfrm>
            <a:off x="2430024" y="2150974"/>
            <a:ext cx="653135"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679641"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1" name="Oval 20">
            <a:extLst>
              <a:ext uri="{FF2B5EF4-FFF2-40B4-BE49-F238E27FC236}">
                <a16:creationId xmlns:a16="http://schemas.microsoft.com/office/drawing/2014/main" id="{D1795777-BFC7-C349-9955-68A77C88027B}"/>
              </a:ext>
            </a:extLst>
          </p:cNvPr>
          <p:cNvSpPr/>
          <p:nvPr userDrawn="1"/>
        </p:nvSpPr>
        <p:spPr>
          <a:xfrm>
            <a:off x="5704259" y="1877787"/>
            <a:ext cx="1183821" cy="11838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2" name="Picture Placeholder 2">
            <a:extLst>
              <a:ext uri="{FF2B5EF4-FFF2-40B4-BE49-F238E27FC236}">
                <a16:creationId xmlns:a16="http://schemas.microsoft.com/office/drawing/2014/main" id="{E5A3B97E-C8FD-BE4A-93E4-C8B2D45E2753}"/>
              </a:ext>
            </a:extLst>
          </p:cNvPr>
          <p:cNvSpPr>
            <a:spLocks noGrp="1"/>
          </p:cNvSpPr>
          <p:nvPr>
            <p:ph type="pic" idx="12" hasCustomPrompt="1"/>
          </p:nvPr>
        </p:nvSpPr>
        <p:spPr>
          <a:xfrm>
            <a:off x="5969602" y="2150974"/>
            <a:ext cx="653134"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2178"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6" name="Oval 25">
            <a:extLst>
              <a:ext uri="{FF2B5EF4-FFF2-40B4-BE49-F238E27FC236}">
                <a16:creationId xmlns:a16="http://schemas.microsoft.com/office/drawing/2014/main" id="{95D165BE-281F-944A-91A8-73DB290CB3B7}"/>
              </a:ext>
            </a:extLst>
          </p:cNvPr>
          <p:cNvSpPr/>
          <p:nvPr userDrawn="1"/>
        </p:nvSpPr>
        <p:spPr>
          <a:xfrm>
            <a:off x="9236796" y="1877787"/>
            <a:ext cx="1183821" cy="11838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7" name="Picture Placeholder 2">
            <a:extLst>
              <a:ext uri="{FF2B5EF4-FFF2-40B4-BE49-F238E27FC236}">
                <a16:creationId xmlns:a16="http://schemas.microsoft.com/office/drawing/2014/main" id="{B5D016D0-935C-2946-B768-E6C5A2D63088}"/>
              </a:ext>
            </a:extLst>
          </p:cNvPr>
          <p:cNvSpPr>
            <a:spLocks noGrp="1"/>
          </p:cNvSpPr>
          <p:nvPr>
            <p:ph type="pic" idx="14" hasCustomPrompt="1"/>
          </p:nvPr>
        </p:nvSpPr>
        <p:spPr>
          <a:xfrm>
            <a:off x="9465563" y="2098214"/>
            <a:ext cx="726980" cy="699432"/>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543819" y="3352438"/>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75978" y="3350325"/>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16309" y="3340096"/>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34" name="Text Placeholder 3">
            <a:extLst>
              <a:ext uri="{FF2B5EF4-FFF2-40B4-BE49-F238E27FC236}">
                <a16:creationId xmlns:a16="http://schemas.microsoft.com/office/drawing/2014/main" id="{B08539B3-DE1F-6D48-B8A6-E7AA36A56C9B}"/>
              </a:ext>
            </a:extLst>
          </p:cNvPr>
          <p:cNvSpPr>
            <a:spLocks noGrp="1"/>
          </p:cNvSpPr>
          <p:nvPr>
            <p:ph type="body" sz="half" idx="18"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5" name="Text Placeholder 3">
            <a:extLst>
              <a:ext uri="{FF2B5EF4-FFF2-40B4-BE49-F238E27FC236}">
                <a16:creationId xmlns:a16="http://schemas.microsoft.com/office/drawing/2014/main" id="{64B6C150-F9EE-244F-8BF3-2C23796ED0C0}"/>
              </a:ext>
            </a:extLst>
          </p:cNvPr>
          <p:cNvSpPr>
            <a:spLocks noGrp="1"/>
          </p:cNvSpPr>
          <p:nvPr>
            <p:ph type="body" sz="half" idx="10" hasCustomPrompt="1"/>
          </p:nvPr>
        </p:nvSpPr>
        <p:spPr>
          <a:xfrm>
            <a:off x="1537823" y="4131125"/>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36" name="Text Placeholder 3">
            <a:extLst>
              <a:ext uri="{FF2B5EF4-FFF2-40B4-BE49-F238E27FC236}">
                <a16:creationId xmlns:a16="http://schemas.microsoft.com/office/drawing/2014/main" id="{8F2262C0-CF0B-6245-8A0A-2A9A04C95734}"/>
              </a:ext>
            </a:extLst>
          </p:cNvPr>
          <p:cNvSpPr>
            <a:spLocks noGrp="1"/>
          </p:cNvSpPr>
          <p:nvPr>
            <p:ph type="body" sz="half" idx="11" hasCustomPrompt="1"/>
          </p:nvPr>
        </p:nvSpPr>
        <p:spPr>
          <a:xfrm>
            <a:off x="5075978"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lvl="0"/>
            <a:endParaRPr lang="en-US"/>
          </a:p>
        </p:txBody>
      </p:sp>
      <p:sp>
        <p:nvSpPr>
          <p:cNvPr id="37" name="Text Placeholder 3">
            <a:extLst>
              <a:ext uri="{FF2B5EF4-FFF2-40B4-BE49-F238E27FC236}">
                <a16:creationId xmlns:a16="http://schemas.microsoft.com/office/drawing/2014/main" id="{5A9056DC-1450-1844-A68E-F9D0B8C85968}"/>
              </a:ext>
            </a:extLst>
          </p:cNvPr>
          <p:cNvSpPr>
            <a:spLocks noGrp="1"/>
          </p:cNvSpPr>
          <p:nvPr>
            <p:ph type="body" sz="half" idx="13" hasCustomPrompt="1"/>
          </p:nvPr>
        </p:nvSpPr>
        <p:spPr>
          <a:xfrm>
            <a:off x="8616309"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Tree>
    <p:extLst>
      <p:ext uri="{BB962C8B-B14F-4D97-AF65-F5344CB8AC3E}">
        <p14:creationId xmlns:p14="http://schemas.microsoft.com/office/powerpoint/2010/main" val="118786926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para, 2 card with subheading, text and picture">
    <p:bg>
      <p:bgPr>
        <a:solidFill>
          <a:srgbClr val="F3F4F6"/>
        </a:solidFill>
        <a:effectLst/>
      </p:bgPr>
    </p:bg>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DC862B9B-65B7-BE46-A1AA-9F977747EB55}"/>
              </a:ext>
            </a:extLst>
          </p:cNvPr>
          <p:cNvSpPr/>
          <p:nvPr userDrawn="1"/>
        </p:nvSpPr>
        <p:spPr>
          <a:xfrm>
            <a:off x="4713834" y="2112741"/>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0" name="Text Placeholder 3">
            <a:extLst>
              <a:ext uri="{FF2B5EF4-FFF2-40B4-BE49-F238E27FC236}">
                <a16:creationId xmlns:a16="http://schemas.microsoft.com/office/drawing/2014/main" id="{93BBB746-F667-AF45-A02A-3A4BD71D0B9A}"/>
              </a:ext>
            </a:extLst>
          </p:cNvPr>
          <p:cNvSpPr>
            <a:spLocks noGrp="1"/>
          </p:cNvSpPr>
          <p:nvPr>
            <p:ph type="body" sz="half" idx="11" hasCustomPrompt="1"/>
          </p:nvPr>
        </p:nvSpPr>
        <p:spPr>
          <a:xfrm>
            <a:off x="5082701" y="3248227"/>
            <a:ext cx="2392877" cy="365485"/>
          </a:xfrm>
        </p:spPr>
        <p:txBody>
          <a:bodyPr wrap="square">
            <a:noAutofit/>
          </a:bodyPr>
          <a:lstStyle>
            <a:lvl1pPr marL="0" indent="0" algn="ctr">
              <a:lnSpc>
                <a:spcPct val="100000"/>
              </a:lnSpc>
              <a:spcBef>
                <a:spcPts val="0"/>
              </a:spcBef>
              <a:buNone/>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8901" y="2112741"/>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5" name="Text Placeholder 3">
            <a:extLst>
              <a:ext uri="{FF2B5EF4-FFF2-40B4-BE49-F238E27FC236}">
                <a16:creationId xmlns:a16="http://schemas.microsoft.com/office/drawing/2014/main" id="{53D908A5-8AC0-294C-91D1-389E0DAA2031}"/>
              </a:ext>
            </a:extLst>
          </p:cNvPr>
          <p:cNvSpPr>
            <a:spLocks noGrp="1"/>
          </p:cNvSpPr>
          <p:nvPr>
            <p:ph type="body" sz="half" idx="13" hasCustomPrompt="1"/>
          </p:nvPr>
        </p:nvSpPr>
        <p:spPr>
          <a:xfrm>
            <a:off x="8623032" y="3248227"/>
            <a:ext cx="2392877" cy="365485"/>
          </a:xfrm>
        </p:spPr>
        <p:txBody>
          <a:bodyPr wrap="square">
            <a:noAutofit/>
          </a:bodyPr>
          <a:lstStyle>
            <a:lvl1pPr marL="0" indent="0" algn="ctr">
              <a:lnSpc>
                <a:spcPct val="100000"/>
              </a:lnSpc>
              <a:spcBef>
                <a:spcPts val="0"/>
              </a:spcBef>
              <a:buNone/>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82701" y="2415297"/>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23032" y="2405068"/>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24" name="Picture Placeholder 2">
            <a:extLst>
              <a:ext uri="{FF2B5EF4-FFF2-40B4-BE49-F238E27FC236}">
                <a16:creationId xmlns:a16="http://schemas.microsoft.com/office/drawing/2014/main" id="{8A36CBA2-6826-9748-871E-F6D391A13CAA}"/>
              </a:ext>
            </a:extLst>
          </p:cNvPr>
          <p:cNvSpPr>
            <a:spLocks noGrp="1"/>
          </p:cNvSpPr>
          <p:nvPr>
            <p:ph type="pic" idx="1"/>
          </p:nvPr>
        </p:nvSpPr>
        <p:spPr>
          <a:xfrm>
            <a:off x="8623032" y="3783640"/>
            <a:ext cx="2392877" cy="176500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34" name="Picture Placeholder 2">
            <a:extLst>
              <a:ext uri="{FF2B5EF4-FFF2-40B4-BE49-F238E27FC236}">
                <a16:creationId xmlns:a16="http://schemas.microsoft.com/office/drawing/2014/main" id="{ECAD9DA8-97BC-AF45-B946-646EF5E5131A}"/>
              </a:ext>
            </a:extLst>
          </p:cNvPr>
          <p:cNvSpPr>
            <a:spLocks noGrp="1"/>
          </p:cNvSpPr>
          <p:nvPr>
            <p:ph type="pic" idx="18"/>
          </p:nvPr>
        </p:nvSpPr>
        <p:spPr>
          <a:xfrm>
            <a:off x="5082700" y="3783640"/>
            <a:ext cx="2392877" cy="176500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35" name="Text Placeholder 3">
            <a:extLst>
              <a:ext uri="{FF2B5EF4-FFF2-40B4-BE49-F238E27FC236}">
                <a16:creationId xmlns:a16="http://schemas.microsoft.com/office/drawing/2014/main" id="{9DA997A4-B354-CD4D-8CC1-C416892F0B38}"/>
              </a:ext>
            </a:extLst>
          </p:cNvPr>
          <p:cNvSpPr>
            <a:spLocks noGrp="1"/>
          </p:cNvSpPr>
          <p:nvPr>
            <p:ph type="body" sz="half" idx="2" hasCustomPrompt="1"/>
          </p:nvPr>
        </p:nvSpPr>
        <p:spPr>
          <a:xfrm>
            <a:off x="1147482" y="2112741"/>
            <a:ext cx="3262425" cy="3573939"/>
          </a:xfrm>
        </p:spPr>
        <p:txBody>
          <a:bodyPr wrap="square">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7" name="Text Placeholder 3">
            <a:extLst>
              <a:ext uri="{FF2B5EF4-FFF2-40B4-BE49-F238E27FC236}">
                <a16:creationId xmlns:a16="http://schemas.microsoft.com/office/drawing/2014/main" id="{3D5B1B32-3E9F-3E47-B7C6-6529FAF4AD7B}"/>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Tree>
    <p:extLst>
      <p:ext uri="{BB962C8B-B14F-4D97-AF65-F5344CB8AC3E}">
        <p14:creationId xmlns:p14="http://schemas.microsoft.com/office/powerpoint/2010/main" val="411221166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para, 1 card with subheading, text and picture">
    <p:bg>
      <p:bgPr>
        <a:solidFill>
          <a:srgbClr val="F3F4F6"/>
        </a:solidFill>
        <a:effectLst/>
      </p:bgPr>
    </p:bg>
    <p:spTree>
      <p:nvGrpSpPr>
        <p:cNvPr id="1" name=""/>
        <p:cNvGrpSpPr/>
        <p:nvPr/>
      </p:nvGrpSpPr>
      <p:grpSpPr>
        <a:xfrm>
          <a:off x="0" y="0"/>
          <a:ext cx="0" cy="0"/>
          <a:chOff x="0" y="0"/>
          <a:chExt cx="0" cy="0"/>
        </a:xfrm>
      </p:grpSpPr>
      <p:sp>
        <p:nvSpPr>
          <p:cNvPr id="23" name="Rounded Rectangle 22">
            <a:extLst>
              <a:ext uri="{FF2B5EF4-FFF2-40B4-BE49-F238E27FC236}">
                <a16:creationId xmlns:a16="http://schemas.microsoft.com/office/drawing/2014/main" id="{04C61231-F855-9346-B7E2-60C2F4316450}"/>
              </a:ext>
            </a:extLst>
          </p:cNvPr>
          <p:cNvSpPr/>
          <p:nvPr userDrawn="1"/>
        </p:nvSpPr>
        <p:spPr>
          <a:xfrm>
            <a:off x="8218901" y="2112741"/>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19" name="Slide Number Placeholder 6">
            <a:extLst>
              <a:ext uri="{FF2B5EF4-FFF2-40B4-BE49-F238E27FC236}">
                <a16:creationId xmlns:a16="http://schemas.microsoft.com/office/drawing/2014/main" id="{A75B22FD-CA1D-BB4B-9D79-B9E8E600F4FD}"/>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24" name="Picture Placeholder 2">
            <a:extLst>
              <a:ext uri="{FF2B5EF4-FFF2-40B4-BE49-F238E27FC236}">
                <a16:creationId xmlns:a16="http://schemas.microsoft.com/office/drawing/2014/main" id="{8A36CBA2-6826-9748-871E-F6D391A13CAA}"/>
              </a:ext>
            </a:extLst>
          </p:cNvPr>
          <p:cNvSpPr>
            <a:spLocks noGrp="1"/>
          </p:cNvSpPr>
          <p:nvPr>
            <p:ph type="pic" idx="1"/>
          </p:nvPr>
        </p:nvSpPr>
        <p:spPr>
          <a:xfrm>
            <a:off x="8623032" y="3783640"/>
            <a:ext cx="2392877" cy="176500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35" name="Text Placeholder 3">
            <a:extLst>
              <a:ext uri="{FF2B5EF4-FFF2-40B4-BE49-F238E27FC236}">
                <a16:creationId xmlns:a16="http://schemas.microsoft.com/office/drawing/2014/main" id="{9DA997A4-B354-CD4D-8CC1-C416892F0B38}"/>
              </a:ext>
            </a:extLst>
          </p:cNvPr>
          <p:cNvSpPr>
            <a:spLocks noGrp="1"/>
          </p:cNvSpPr>
          <p:nvPr>
            <p:ph type="body" sz="half" idx="2" hasCustomPrompt="1"/>
          </p:nvPr>
        </p:nvSpPr>
        <p:spPr>
          <a:xfrm>
            <a:off x="1147482" y="2181225"/>
            <a:ext cx="6786843" cy="3505455"/>
          </a:xfrm>
        </p:spPr>
        <p:txBody>
          <a:bodyPr wrap="square">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3" name="Text Placeholder 3">
            <a:extLst>
              <a:ext uri="{FF2B5EF4-FFF2-40B4-BE49-F238E27FC236}">
                <a16:creationId xmlns:a16="http://schemas.microsoft.com/office/drawing/2014/main" id="{E952D577-0A2A-3040-8348-4231719FB325}"/>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4" name="Text Placeholder 3">
            <a:extLst>
              <a:ext uri="{FF2B5EF4-FFF2-40B4-BE49-F238E27FC236}">
                <a16:creationId xmlns:a16="http://schemas.microsoft.com/office/drawing/2014/main" id="{0EC8962E-11FF-2D4F-BC71-1E32D9154005}"/>
              </a:ext>
            </a:extLst>
          </p:cNvPr>
          <p:cNvSpPr>
            <a:spLocks noGrp="1"/>
          </p:cNvSpPr>
          <p:nvPr>
            <p:ph type="body" sz="half" idx="11" hasCustomPrompt="1"/>
          </p:nvPr>
        </p:nvSpPr>
        <p:spPr>
          <a:xfrm>
            <a:off x="8623030" y="3248227"/>
            <a:ext cx="2392877" cy="365485"/>
          </a:xfrm>
        </p:spPr>
        <p:txBody>
          <a:bodyPr wrap="square">
            <a:noAutofit/>
          </a:bodyPr>
          <a:lstStyle>
            <a:lvl1pPr marL="0" indent="0" algn="ctr">
              <a:lnSpc>
                <a:spcPct val="100000"/>
              </a:lnSpc>
              <a:spcBef>
                <a:spcPts val="0"/>
              </a:spcBef>
              <a:buNone/>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5" name="Text Placeholder 3">
            <a:extLst>
              <a:ext uri="{FF2B5EF4-FFF2-40B4-BE49-F238E27FC236}">
                <a16:creationId xmlns:a16="http://schemas.microsoft.com/office/drawing/2014/main" id="{CABD76DD-CBA1-0042-961D-A86AB0901960}"/>
              </a:ext>
            </a:extLst>
          </p:cNvPr>
          <p:cNvSpPr>
            <a:spLocks noGrp="1"/>
          </p:cNvSpPr>
          <p:nvPr>
            <p:ph type="body" sz="half" idx="16" hasCustomPrompt="1"/>
          </p:nvPr>
        </p:nvSpPr>
        <p:spPr>
          <a:xfrm>
            <a:off x="8623031" y="2415297"/>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Tree>
    <p:extLst>
      <p:ext uri="{BB962C8B-B14F-4D97-AF65-F5344CB8AC3E}">
        <p14:creationId xmlns:p14="http://schemas.microsoft.com/office/powerpoint/2010/main" val="25592225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Quote, image, author ">
    <p:bg>
      <p:bgPr>
        <a:solidFill>
          <a:srgbClr val="F3F4F6"/>
        </a:solidFill>
        <a:effectLst/>
      </p:bgPr>
    </p:bg>
    <p:spTree>
      <p:nvGrpSpPr>
        <p:cNvPr id="1" name=""/>
        <p:cNvGrpSpPr/>
        <p:nvPr/>
      </p:nvGrpSpPr>
      <p:grpSpPr>
        <a:xfrm>
          <a:off x="0" y="0"/>
          <a:ext cx="0" cy="0"/>
          <a:chOff x="0" y="0"/>
          <a:chExt cx="0" cy="0"/>
        </a:xfrm>
      </p:grpSpPr>
      <p:pic>
        <p:nvPicPr>
          <p:cNvPr id="17" name="Picture 16" descr="Icon&#10;&#10;Description automatically generated">
            <a:extLst>
              <a:ext uri="{FF2B5EF4-FFF2-40B4-BE49-F238E27FC236}">
                <a16:creationId xmlns:a16="http://schemas.microsoft.com/office/drawing/2014/main" id="{D212EF42-7755-3949-A2F3-7362B35B0B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35008" y="813926"/>
            <a:ext cx="1872516" cy="1492451"/>
          </a:xfrm>
          <a:prstGeom prst="rect">
            <a:avLst/>
          </a:prstGeom>
        </p:spPr>
      </p:pic>
      <p:sp>
        <p:nvSpPr>
          <p:cNvPr id="4" name="Text Placeholder 3">
            <a:extLst>
              <a:ext uri="{FF2B5EF4-FFF2-40B4-BE49-F238E27FC236}">
                <a16:creationId xmlns:a16="http://schemas.microsoft.com/office/drawing/2014/main" id="{6E3FD338-985F-8B49-9757-3354853A0EE2}"/>
              </a:ext>
            </a:extLst>
          </p:cNvPr>
          <p:cNvSpPr>
            <a:spLocks noGrp="1"/>
          </p:cNvSpPr>
          <p:nvPr>
            <p:ph type="body" sz="half" idx="2" hasCustomPrompt="1"/>
          </p:nvPr>
        </p:nvSpPr>
        <p:spPr>
          <a:xfrm>
            <a:off x="1277095" y="1982371"/>
            <a:ext cx="7080096" cy="3333907"/>
          </a:xfrm>
        </p:spPr>
        <p:txBody>
          <a:bodyPr wrap="square">
            <a:noAutofit/>
          </a:bodyPr>
          <a:lstStyle>
            <a:lvl1pPr marL="0" indent="0">
              <a:lnSpc>
                <a:spcPct val="100000"/>
              </a:lnSpc>
              <a:spcBef>
                <a:spcPts val="0"/>
              </a:spcBef>
              <a:buNone/>
              <a:defRPr sz="33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a:effectLst/>
              </a:rPr>
              <a:t>Add text</a:t>
            </a:r>
            <a:endParaRPr lang="en-US"/>
          </a:p>
        </p:txBody>
      </p:sp>
      <p:sp>
        <p:nvSpPr>
          <p:cNvPr id="11" name="Text Placeholder 3">
            <a:extLst>
              <a:ext uri="{FF2B5EF4-FFF2-40B4-BE49-F238E27FC236}">
                <a16:creationId xmlns:a16="http://schemas.microsoft.com/office/drawing/2014/main" id="{3A0B0AEF-91E1-BA49-9508-B9F24A80A0B6}"/>
              </a:ext>
            </a:extLst>
          </p:cNvPr>
          <p:cNvSpPr>
            <a:spLocks noGrp="1"/>
          </p:cNvSpPr>
          <p:nvPr>
            <p:ph type="body" sz="half" idx="10" hasCustomPrompt="1"/>
          </p:nvPr>
        </p:nvSpPr>
        <p:spPr>
          <a:xfrm>
            <a:off x="1277095" y="5628347"/>
            <a:ext cx="4123707" cy="239486"/>
          </a:xfrm>
        </p:spPr>
        <p:txBody>
          <a:bodyPr>
            <a:noAutofit/>
          </a:bodyPr>
          <a:lstStyle>
            <a:lvl1pPr marL="0" indent="0" algn="l">
              <a:buNone/>
              <a:defRPr sz="16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Author</a:t>
            </a:r>
          </a:p>
        </p:txBody>
      </p:sp>
      <p:sp>
        <p:nvSpPr>
          <p:cNvPr id="6" name="Slide Number Placeholder 6">
            <a:extLst>
              <a:ext uri="{FF2B5EF4-FFF2-40B4-BE49-F238E27FC236}">
                <a16:creationId xmlns:a16="http://schemas.microsoft.com/office/drawing/2014/main" id="{BEC30AB9-7BC5-F64E-9A36-BBDEA337ED79}"/>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4" name="Picture Placeholder 2">
            <a:extLst>
              <a:ext uri="{FF2B5EF4-FFF2-40B4-BE49-F238E27FC236}">
                <a16:creationId xmlns:a16="http://schemas.microsoft.com/office/drawing/2014/main" id="{F0B2F7C7-9F7A-1D43-A5EB-19F11A7997A7}"/>
              </a:ext>
            </a:extLst>
          </p:cNvPr>
          <p:cNvSpPr>
            <a:spLocks noGrp="1"/>
          </p:cNvSpPr>
          <p:nvPr>
            <p:ph type="pic" idx="1"/>
          </p:nvPr>
        </p:nvSpPr>
        <p:spPr>
          <a:xfrm>
            <a:off x="1277095" y="813927"/>
            <a:ext cx="2327342" cy="993608"/>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Tree>
    <p:extLst>
      <p:ext uri="{BB962C8B-B14F-4D97-AF65-F5344CB8AC3E}">
        <p14:creationId xmlns:p14="http://schemas.microsoft.com/office/powerpoint/2010/main" val="216512535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rgbClr val="F3F4F6"/>
        </a:solidFill>
        <a:effectLst/>
      </p:bgPr>
    </p:bg>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BEC30AB9-7BC5-F64E-9A36-BBDEA337ED79}"/>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34065629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1" name="Text Placeholder 2">
            <a:extLst>
              <a:ext uri="{FF2B5EF4-FFF2-40B4-BE49-F238E27FC236}">
                <a16:creationId xmlns:a16="http://schemas.microsoft.com/office/drawing/2014/main" id="{21F9FE0E-EA0A-AC43-B585-2A96BB72ADD1}"/>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Title 6">
            <a:extLst>
              <a:ext uri="{FF2B5EF4-FFF2-40B4-BE49-F238E27FC236}">
                <a16:creationId xmlns:a16="http://schemas.microsoft.com/office/drawing/2014/main" id="{140FFC12-20AE-954E-ACA9-374C8FF3CADE}"/>
              </a:ext>
            </a:extLst>
          </p:cNvPr>
          <p:cNvSpPr>
            <a:spLocks noGrp="1"/>
          </p:cNvSpPr>
          <p:nvPr>
            <p:ph type="title"/>
          </p:nvPr>
        </p:nvSpPr>
        <p:spPr>
          <a:xfrm>
            <a:off x="1249136" y="3085059"/>
            <a:ext cx="7735206" cy="687881"/>
          </a:xfrm>
        </p:spPr>
        <p:txBody>
          <a:bodyPr wrap="square">
            <a:spAutoFit/>
          </a:bodyPr>
          <a:lstStyle>
            <a:lvl1pPr>
              <a:defRPr sz="4200">
                <a:solidFill>
                  <a:schemeClr val="tx1"/>
                </a:solidFill>
              </a:defRPr>
            </a:lvl1pPr>
          </a:lstStyle>
          <a:p>
            <a:r>
              <a:rPr lang="en-US"/>
              <a:t>Click to edit Master title</a:t>
            </a:r>
            <a:endParaRPr lang="sr-Latn-RS"/>
          </a:p>
        </p:txBody>
      </p:sp>
      <p:pic>
        <p:nvPicPr>
          <p:cNvPr id="7" name="Picture 6">
            <a:extLst>
              <a:ext uri="{FF2B5EF4-FFF2-40B4-BE49-F238E27FC236}">
                <a16:creationId xmlns:a16="http://schemas.microsoft.com/office/drawing/2014/main" id="{B17EB1FD-FF18-A244-8BB4-663FFB21DDAD}"/>
              </a:ext>
              <a:ext uri="{C183D7F6-B498-43B3-948B-1728B52AA6E4}">
                <adec:decorative xmlns:adec="http://schemas.microsoft.com/office/drawing/2017/decorative" val="1"/>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spTree>
    <p:extLst>
      <p:ext uri="{BB962C8B-B14F-4D97-AF65-F5344CB8AC3E}">
        <p14:creationId xmlns:p14="http://schemas.microsoft.com/office/powerpoint/2010/main" val="297334403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ection header 2 (black)">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pic>
        <p:nvPicPr>
          <p:cNvPr id="5" name="Picture 4">
            <a:extLst>
              <a:ext uri="{FF2B5EF4-FFF2-40B4-BE49-F238E27FC236}">
                <a16:creationId xmlns:a16="http://schemas.microsoft.com/office/drawing/2014/main" id="{14A42BB9-082C-DF46-8543-2A8EFBE11A13}"/>
              </a:ext>
              <a:ext uri="{C183D7F6-B498-43B3-948B-1728B52AA6E4}">
                <adec:decorative xmlns:adec="http://schemas.microsoft.com/office/drawing/2017/decorative" val="1"/>
              </a:ext>
            </a:extLst>
          </p:cNvPr>
          <p:cNvPicPr>
            <a:picLocks noChangeAspect="1"/>
          </p:cNvPicPr>
          <p:nvPr userDrawn="1"/>
        </p:nvPicPr>
        <p:blipFill>
          <a:blip r:embed="rId2">
            <a:alphaModFix amt="3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pic>
        <p:nvPicPr>
          <p:cNvPr id="15" name="Picture 14" descr="Background pattern&#10;&#10;Description automatically generated">
            <a:extLst>
              <a:ext uri="{FF2B5EF4-FFF2-40B4-BE49-F238E27FC236}">
                <a16:creationId xmlns:a16="http://schemas.microsoft.com/office/drawing/2014/main" id="{3BB765F0-607E-D64A-BD29-AF13848635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12880098" y="-5976187"/>
            <a:ext cx="6858000" cy="3714750"/>
          </a:xfrm>
          <a:prstGeom prst="rect">
            <a:avLst/>
          </a:prstGeom>
        </p:spPr>
      </p:pic>
      <p:sp>
        <p:nvSpPr>
          <p:cNvPr id="3" name="Text Placeholder 2">
            <a:extLst>
              <a:ext uri="{FF2B5EF4-FFF2-40B4-BE49-F238E27FC236}">
                <a16:creationId xmlns:a16="http://schemas.microsoft.com/office/drawing/2014/main" id="{33DFD954-CB67-420F-B67D-647C7BE1EC1C}"/>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3" name="Title 6">
            <a:extLst>
              <a:ext uri="{FF2B5EF4-FFF2-40B4-BE49-F238E27FC236}">
                <a16:creationId xmlns:a16="http://schemas.microsoft.com/office/drawing/2014/main" id="{CDBCCA62-1BF5-5747-9DDD-462F7415DA7C}"/>
              </a:ext>
            </a:extLst>
          </p:cNvPr>
          <p:cNvSpPr>
            <a:spLocks noGrp="1"/>
          </p:cNvSpPr>
          <p:nvPr>
            <p:ph type="title"/>
          </p:nvPr>
        </p:nvSpPr>
        <p:spPr>
          <a:xfrm>
            <a:off x="1249136" y="3085059"/>
            <a:ext cx="7735206" cy="687881"/>
          </a:xfrm>
        </p:spPr>
        <p:txBody>
          <a:bodyPr wrap="square">
            <a:spAutoFit/>
          </a:bodyPr>
          <a:lstStyle>
            <a:lvl1pPr>
              <a:defRPr sz="4200">
                <a:solidFill>
                  <a:schemeClr val="bg1"/>
                </a:solidFill>
              </a:defRPr>
            </a:lvl1pPr>
          </a:lstStyle>
          <a:p>
            <a:r>
              <a:rPr lang="en-US"/>
              <a:t>Click to edit Master title</a:t>
            </a:r>
            <a:endParaRPr lang="sr-Latn-RS"/>
          </a:p>
        </p:txBody>
      </p:sp>
    </p:spTree>
    <p:extLst>
      <p:ext uri="{BB962C8B-B14F-4D97-AF65-F5344CB8AC3E}">
        <p14:creationId xmlns:p14="http://schemas.microsoft.com/office/powerpoint/2010/main" val="41597276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ection header 3 (pink)">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2" name="Title 6">
            <a:extLst>
              <a:ext uri="{FF2B5EF4-FFF2-40B4-BE49-F238E27FC236}">
                <a16:creationId xmlns:a16="http://schemas.microsoft.com/office/drawing/2014/main" id="{5A322E60-6B67-EF4F-A685-7586D00EE9B6}"/>
              </a:ext>
            </a:extLst>
          </p:cNvPr>
          <p:cNvSpPr>
            <a:spLocks noGrp="1"/>
          </p:cNvSpPr>
          <p:nvPr>
            <p:ph type="title"/>
          </p:nvPr>
        </p:nvSpPr>
        <p:spPr>
          <a:xfrm>
            <a:off x="1249136" y="3085059"/>
            <a:ext cx="7735206" cy="687881"/>
          </a:xfrm>
        </p:spPr>
        <p:txBody>
          <a:bodyPr wrap="square">
            <a:spAutoFit/>
          </a:bodyPr>
          <a:lstStyle>
            <a:lvl1pPr>
              <a:defRPr sz="4200">
                <a:solidFill>
                  <a:schemeClr val="bg1"/>
                </a:solidFill>
              </a:defRPr>
            </a:lvl1pPr>
          </a:lstStyle>
          <a:p>
            <a:r>
              <a:rPr lang="en-US"/>
              <a:t>Click to edit Master title</a:t>
            </a:r>
            <a:endParaRPr lang="sr-Latn-RS"/>
          </a:p>
        </p:txBody>
      </p:sp>
      <p:pic>
        <p:nvPicPr>
          <p:cNvPr id="7" name="Picture 6">
            <a:extLst>
              <a:ext uri="{FF2B5EF4-FFF2-40B4-BE49-F238E27FC236}">
                <a16:creationId xmlns:a16="http://schemas.microsoft.com/office/drawing/2014/main" id="{29183A48-4653-8643-8E1D-B095A2F856BD}"/>
              </a:ext>
              <a:ext uri="{C183D7F6-B498-43B3-948B-1728B52AA6E4}">
                <adec:decorative xmlns:adec="http://schemas.microsoft.com/office/drawing/2017/decorative" val="1"/>
              </a:ext>
            </a:extLst>
          </p:cNvPr>
          <p:cNvPicPr>
            <a:picLocks noChangeAspect="1"/>
          </p:cNvPicPr>
          <p:nvPr userDrawn="1"/>
        </p:nvPicPr>
        <p:blipFill>
          <a:blip r:embed="rId2">
            <a:alphaModFix amt="3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sp>
        <p:nvSpPr>
          <p:cNvPr id="8" name="Text Placeholder 2">
            <a:extLst>
              <a:ext uri="{FF2B5EF4-FFF2-40B4-BE49-F238E27FC236}">
                <a16:creationId xmlns:a16="http://schemas.microsoft.com/office/drawing/2014/main" id="{4B6A122C-E43C-6944-8483-EE3B3D2A492A}"/>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4309612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hank you (pink)">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1" name="Text Placeholder 2">
            <a:extLst>
              <a:ext uri="{FF2B5EF4-FFF2-40B4-BE49-F238E27FC236}">
                <a16:creationId xmlns:a16="http://schemas.microsoft.com/office/drawing/2014/main" id="{D9EEE07D-0A91-2D4A-A121-401C9E454A36}"/>
              </a:ext>
            </a:extLst>
          </p:cNvPr>
          <p:cNvSpPr>
            <a:spLocks noGrp="1"/>
          </p:cNvSpPr>
          <p:nvPr>
            <p:ph type="body" idx="1" hasCustomPrompt="1"/>
          </p:nvPr>
        </p:nvSpPr>
        <p:spPr>
          <a:xfrm>
            <a:off x="1259114" y="4241121"/>
            <a:ext cx="7735207" cy="437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12" name="Title 6">
            <a:extLst>
              <a:ext uri="{FF2B5EF4-FFF2-40B4-BE49-F238E27FC236}">
                <a16:creationId xmlns:a16="http://schemas.microsoft.com/office/drawing/2014/main" id="{5A322E60-6B67-EF4F-A685-7586D00EE9B6}"/>
              </a:ext>
            </a:extLst>
          </p:cNvPr>
          <p:cNvSpPr>
            <a:spLocks noGrp="1"/>
          </p:cNvSpPr>
          <p:nvPr>
            <p:ph type="title" hasCustomPrompt="1"/>
          </p:nvPr>
        </p:nvSpPr>
        <p:spPr>
          <a:xfrm>
            <a:off x="1249136" y="3085059"/>
            <a:ext cx="7735206" cy="687881"/>
          </a:xfrm>
        </p:spPr>
        <p:txBody>
          <a:bodyPr wrap="square">
            <a:spAutoFit/>
          </a:bodyPr>
          <a:lstStyle>
            <a:lvl1pPr>
              <a:defRPr sz="4200">
                <a:solidFill>
                  <a:schemeClr val="bg1"/>
                </a:solidFill>
              </a:defRPr>
            </a:lvl1pPr>
          </a:lstStyle>
          <a:p>
            <a:r>
              <a:rPr lang="en-US"/>
              <a:t>Thank you</a:t>
            </a:r>
            <a:endParaRPr lang="sr-Latn-RS"/>
          </a:p>
        </p:txBody>
      </p:sp>
      <p:pic>
        <p:nvPicPr>
          <p:cNvPr id="10" name="Picture 9" descr="Sketch of man sitting in electric wheelchair looking at a screen">
            <a:extLst>
              <a:ext uri="{FF2B5EF4-FFF2-40B4-BE49-F238E27FC236}">
                <a16:creationId xmlns:a16="http://schemas.microsoft.com/office/drawing/2014/main" id="{8FAB8850-A537-BD40-BB25-54469D7BDDA7}"/>
              </a:ext>
            </a:extLst>
          </p:cNvPr>
          <p:cNvPicPr/>
          <p:nvPr userDrawn="1"/>
        </p:nvPicPr>
        <p:blipFill>
          <a:blip r:embed="rId2">
            <a:extLst>
              <a:ext uri="{28A0092B-C50C-407E-A947-70E740481C1C}">
                <a14:useLocalDpi xmlns:a14="http://schemas.microsoft.com/office/drawing/2010/main" val="0"/>
              </a:ext>
            </a:extLst>
          </a:blip>
          <a:stretch>
            <a:fillRect/>
          </a:stretch>
        </p:blipFill>
        <p:spPr>
          <a:xfrm>
            <a:off x="9094304" y="3134733"/>
            <a:ext cx="2515638" cy="3197041"/>
          </a:xfrm>
          <a:prstGeom prst="rect">
            <a:avLst/>
          </a:prstGeom>
        </p:spPr>
      </p:pic>
      <p:cxnSp>
        <p:nvCxnSpPr>
          <p:cNvPr id="13" name="Straight Connector 12">
            <a:extLst>
              <a:ext uri="{FF2B5EF4-FFF2-40B4-BE49-F238E27FC236}">
                <a16:creationId xmlns:a16="http://schemas.microsoft.com/office/drawing/2014/main" id="{03827C0A-C039-3246-8AEF-8F9F27B44FCC}"/>
              </a:ext>
            </a:extLst>
          </p:cNvPr>
          <p:cNvCxnSpPr>
            <a:cxnSpLocks/>
          </p:cNvCxnSpPr>
          <p:nvPr userDrawn="1"/>
        </p:nvCxnSpPr>
        <p:spPr>
          <a:xfrm>
            <a:off x="1361661" y="3928118"/>
            <a:ext cx="39756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 Placeholder 2">
            <a:extLst>
              <a:ext uri="{FF2B5EF4-FFF2-40B4-BE49-F238E27FC236}">
                <a16:creationId xmlns:a16="http://schemas.microsoft.com/office/drawing/2014/main" id="{2AC340F7-F745-B440-84D9-D4C2D88BAFAA}"/>
              </a:ext>
            </a:extLst>
          </p:cNvPr>
          <p:cNvSpPr>
            <a:spLocks noGrp="1"/>
          </p:cNvSpPr>
          <p:nvPr>
            <p:ph type="body" idx="13" hasCustomPrompt="1"/>
          </p:nvPr>
        </p:nvSpPr>
        <p:spPr>
          <a:xfrm>
            <a:off x="1259114" y="4873419"/>
            <a:ext cx="7735207" cy="437880"/>
          </a:xfrm>
        </p:spPr>
        <p:txBody>
          <a:bodyPr>
            <a:noAutofit/>
          </a:bodyPr>
          <a:lstStyle>
            <a:lvl1pPr marL="0" indent="0">
              <a:lnSpc>
                <a:spcPct val="114000"/>
              </a:lnSpc>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Full name </a:t>
            </a:r>
          </a:p>
          <a:p>
            <a:pPr lvl="0"/>
            <a:r>
              <a:rPr lang="en-US"/>
              <a:t>Email </a:t>
            </a:r>
          </a:p>
          <a:p>
            <a:pPr lvl="0"/>
            <a:r>
              <a:rPr lang="en-US"/>
              <a:t>Phone</a:t>
            </a:r>
          </a:p>
        </p:txBody>
      </p:sp>
    </p:spTree>
    <p:extLst>
      <p:ext uri="{BB962C8B-B14F-4D97-AF65-F5344CB8AC3E}">
        <p14:creationId xmlns:p14="http://schemas.microsoft.com/office/powerpoint/2010/main" val="280907227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hank you (pink)">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1" name="Text Placeholder 2">
            <a:extLst>
              <a:ext uri="{FF2B5EF4-FFF2-40B4-BE49-F238E27FC236}">
                <a16:creationId xmlns:a16="http://schemas.microsoft.com/office/drawing/2014/main" id="{D9EEE07D-0A91-2D4A-A121-401C9E454A36}"/>
              </a:ext>
            </a:extLst>
          </p:cNvPr>
          <p:cNvSpPr>
            <a:spLocks noGrp="1"/>
          </p:cNvSpPr>
          <p:nvPr>
            <p:ph type="body" idx="1" hasCustomPrompt="1"/>
          </p:nvPr>
        </p:nvSpPr>
        <p:spPr>
          <a:xfrm>
            <a:off x="1259114" y="4241121"/>
            <a:ext cx="7735207" cy="437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12" name="Title 6">
            <a:extLst>
              <a:ext uri="{FF2B5EF4-FFF2-40B4-BE49-F238E27FC236}">
                <a16:creationId xmlns:a16="http://schemas.microsoft.com/office/drawing/2014/main" id="{5A322E60-6B67-EF4F-A685-7586D00EE9B6}"/>
              </a:ext>
            </a:extLst>
          </p:cNvPr>
          <p:cNvSpPr>
            <a:spLocks noGrp="1"/>
          </p:cNvSpPr>
          <p:nvPr>
            <p:ph type="title" hasCustomPrompt="1"/>
          </p:nvPr>
        </p:nvSpPr>
        <p:spPr>
          <a:xfrm>
            <a:off x="1249136" y="3085059"/>
            <a:ext cx="7735206" cy="687881"/>
          </a:xfrm>
        </p:spPr>
        <p:txBody>
          <a:bodyPr wrap="square">
            <a:spAutoFit/>
          </a:bodyPr>
          <a:lstStyle>
            <a:lvl1pPr>
              <a:defRPr sz="4200">
                <a:solidFill>
                  <a:schemeClr val="bg1"/>
                </a:solidFill>
              </a:defRPr>
            </a:lvl1pPr>
          </a:lstStyle>
          <a:p>
            <a:r>
              <a:rPr lang="en-US"/>
              <a:t>Thank you</a:t>
            </a:r>
            <a:endParaRPr lang="sr-Latn-RS"/>
          </a:p>
        </p:txBody>
      </p:sp>
      <p:pic>
        <p:nvPicPr>
          <p:cNvPr id="10" name="Picture 9" descr="Sketch of man sitting in electric wheelchair looking at a screen">
            <a:extLst>
              <a:ext uri="{FF2B5EF4-FFF2-40B4-BE49-F238E27FC236}">
                <a16:creationId xmlns:a16="http://schemas.microsoft.com/office/drawing/2014/main" id="{8FAB8850-A537-BD40-BB25-54469D7BDDA7}"/>
              </a:ext>
            </a:extLst>
          </p:cNvPr>
          <p:cNvPicPr/>
          <p:nvPr userDrawn="1"/>
        </p:nvPicPr>
        <p:blipFill>
          <a:blip r:embed="rId2">
            <a:extLst>
              <a:ext uri="{28A0092B-C50C-407E-A947-70E740481C1C}">
                <a14:useLocalDpi xmlns:a14="http://schemas.microsoft.com/office/drawing/2010/main" val="0"/>
              </a:ext>
            </a:extLst>
          </a:blip>
          <a:stretch>
            <a:fillRect/>
          </a:stretch>
        </p:blipFill>
        <p:spPr>
          <a:xfrm>
            <a:off x="9094304" y="3134733"/>
            <a:ext cx="2515638" cy="3197041"/>
          </a:xfrm>
          <a:prstGeom prst="rect">
            <a:avLst/>
          </a:prstGeom>
        </p:spPr>
      </p:pic>
      <p:sp>
        <p:nvSpPr>
          <p:cNvPr id="14" name="Text Placeholder 2">
            <a:extLst>
              <a:ext uri="{FF2B5EF4-FFF2-40B4-BE49-F238E27FC236}">
                <a16:creationId xmlns:a16="http://schemas.microsoft.com/office/drawing/2014/main" id="{2AC340F7-F745-B440-84D9-D4C2D88BAFAA}"/>
              </a:ext>
            </a:extLst>
          </p:cNvPr>
          <p:cNvSpPr>
            <a:spLocks noGrp="1"/>
          </p:cNvSpPr>
          <p:nvPr>
            <p:ph type="body" idx="13" hasCustomPrompt="1"/>
          </p:nvPr>
        </p:nvSpPr>
        <p:spPr>
          <a:xfrm>
            <a:off x="1259114" y="4873419"/>
            <a:ext cx="7735207" cy="437880"/>
          </a:xfrm>
        </p:spPr>
        <p:txBody>
          <a:bodyPr>
            <a:noAutofit/>
          </a:bodyPr>
          <a:lstStyle>
            <a:lvl1pPr marL="0" indent="0">
              <a:lnSpc>
                <a:spcPct val="114000"/>
              </a:lnSpc>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Full name </a:t>
            </a:r>
          </a:p>
          <a:p>
            <a:pPr lvl="0"/>
            <a:r>
              <a:rPr lang="en-US"/>
              <a:t>Email </a:t>
            </a:r>
          </a:p>
          <a:p>
            <a:pPr lvl="0"/>
            <a:r>
              <a:rPr lang="en-US"/>
              <a:t>Phone</a:t>
            </a:r>
          </a:p>
        </p:txBody>
      </p:sp>
    </p:spTree>
    <p:extLst>
      <p:ext uri="{BB962C8B-B14F-4D97-AF65-F5344CB8AC3E}">
        <p14:creationId xmlns:p14="http://schemas.microsoft.com/office/powerpoint/2010/main" val="280907227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hank you (light grey)">
    <p:bg>
      <p:bgPr>
        <a:solidFill>
          <a:srgbClr val="F3F4F7"/>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1" name="Text Placeholder 2">
            <a:extLst>
              <a:ext uri="{FF2B5EF4-FFF2-40B4-BE49-F238E27FC236}">
                <a16:creationId xmlns:a16="http://schemas.microsoft.com/office/drawing/2014/main" id="{D9EEE07D-0A91-2D4A-A121-401C9E454A36}"/>
              </a:ext>
            </a:extLst>
          </p:cNvPr>
          <p:cNvSpPr>
            <a:spLocks noGrp="1"/>
          </p:cNvSpPr>
          <p:nvPr>
            <p:ph type="body" idx="1" hasCustomPrompt="1"/>
          </p:nvPr>
        </p:nvSpPr>
        <p:spPr>
          <a:xfrm>
            <a:off x="1259114" y="4241121"/>
            <a:ext cx="7735207" cy="437880"/>
          </a:xfrm>
        </p:spPr>
        <p:txBody>
          <a:bodyPr>
            <a:noAutofit/>
          </a:bodyPr>
          <a:lstStyle>
            <a:lvl1pPr marL="0" indent="0">
              <a:lnSpc>
                <a:spcPct val="114000"/>
              </a:lnSpc>
              <a:spcBef>
                <a:spcPts val="0"/>
              </a:spcBef>
              <a:buNone/>
              <a:defRPr sz="2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12" name="Title 6">
            <a:extLst>
              <a:ext uri="{FF2B5EF4-FFF2-40B4-BE49-F238E27FC236}">
                <a16:creationId xmlns:a16="http://schemas.microsoft.com/office/drawing/2014/main" id="{5A322E60-6B67-EF4F-A685-7586D00EE9B6}"/>
              </a:ext>
            </a:extLst>
          </p:cNvPr>
          <p:cNvSpPr>
            <a:spLocks noGrp="1"/>
          </p:cNvSpPr>
          <p:nvPr>
            <p:ph type="title" hasCustomPrompt="1"/>
          </p:nvPr>
        </p:nvSpPr>
        <p:spPr>
          <a:xfrm>
            <a:off x="1249136" y="3085059"/>
            <a:ext cx="7735206" cy="687881"/>
          </a:xfrm>
        </p:spPr>
        <p:txBody>
          <a:bodyPr wrap="square">
            <a:spAutoFit/>
          </a:bodyPr>
          <a:lstStyle>
            <a:lvl1pPr>
              <a:defRPr sz="4200">
                <a:solidFill>
                  <a:schemeClr val="tx1"/>
                </a:solidFill>
              </a:defRPr>
            </a:lvl1pPr>
          </a:lstStyle>
          <a:p>
            <a:r>
              <a:rPr lang="en-US"/>
              <a:t>Thank you</a:t>
            </a:r>
            <a:endParaRPr lang="sr-Latn-RS"/>
          </a:p>
        </p:txBody>
      </p:sp>
      <p:pic>
        <p:nvPicPr>
          <p:cNvPr id="10" name="Picture 9" descr="Sketch of man sitting in electric wheelchair looking at a screen">
            <a:extLst>
              <a:ext uri="{FF2B5EF4-FFF2-40B4-BE49-F238E27FC236}">
                <a16:creationId xmlns:a16="http://schemas.microsoft.com/office/drawing/2014/main" id="{8FAB8850-A537-BD40-BB25-54469D7BDDA7}"/>
              </a:ext>
            </a:extLst>
          </p:cNvPr>
          <p:cNvPicPr/>
          <p:nvPr userDrawn="1"/>
        </p:nvPicPr>
        <p:blipFill>
          <a:blip r:embed="rId2">
            <a:extLst>
              <a:ext uri="{28A0092B-C50C-407E-A947-70E740481C1C}">
                <a14:useLocalDpi xmlns:a14="http://schemas.microsoft.com/office/drawing/2010/main" val="0"/>
              </a:ext>
            </a:extLst>
          </a:blip>
          <a:stretch>
            <a:fillRect/>
          </a:stretch>
        </p:blipFill>
        <p:spPr>
          <a:xfrm>
            <a:off x="9094304" y="3134733"/>
            <a:ext cx="2515638" cy="3197041"/>
          </a:xfrm>
          <a:prstGeom prst="rect">
            <a:avLst/>
          </a:prstGeom>
        </p:spPr>
      </p:pic>
      <p:cxnSp>
        <p:nvCxnSpPr>
          <p:cNvPr id="13" name="Straight Connector 12">
            <a:extLst>
              <a:ext uri="{FF2B5EF4-FFF2-40B4-BE49-F238E27FC236}">
                <a16:creationId xmlns:a16="http://schemas.microsoft.com/office/drawing/2014/main" id="{03827C0A-C039-3246-8AEF-8F9F27B44FCC}"/>
              </a:ext>
            </a:extLst>
          </p:cNvPr>
          <p:cNvCxnSpPr>
            <a:cxnSpLocks/>
          </p:cNvCxnSpPr>
          <p:nvPr userDrawn="1"/>
        </p:nvCxnSpPr>
        <p:spPr>
          <a:xfrm>
            <a:off x="1361661" y="3928118"/>
            <a:ext cx="39756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 Placeholder 2">
            <a:extLst>
              <a:ext uri="{FF2B5EF4-FFF2-40B4-BE49-F238E27FC236}">
                <a16:creationId xmlns:a16="http://schemas.microsoft.com/office/drawing/2014/main" id="{2AC340F7-F745-B440-84D9-D4C2D88BAFAA}"/>
              </a:ext>
            </a:extLst>
          </p:cNvPr>
          <p:cNvSpPr>
            <a:spLocks noGrp="1"/>
          </p:cNvSpPr>
          <p:nvPr>
            <p:ph type="body" idx="13" hasCustomPrompt="1"/>
          </p:nvPr>
        </p:nvSpPr>
        <p:spPr>
          <a:xfrm>
            <a:off x="1259114" y="4873419"/>
            <a:ext cx="7735207" cy="437880"/>
          </a:xfrm>
        </p:spPr>
        <p:txBody>
          <a:bodyPr>
            <a:noAutofit/>
          </a:bodyPr>
          <a:lstStyle>
            <a:lvl1pPr marL="0" indent="0">
              <a:lnSpc>
                <a:spcPct val="114000"/>
              </a:lnSpc>
              <a:spcBef>
                <a:spcPts val="0"/>
              </a:spcBef>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Full name </a:t>
            </a:r>
          </a:p>
          <a:p>
            <a:pPr lvl="0"/>
            <a:r>
              <a:rPr lang="en-US"/>
              <a:t>Email </a:t>
            </a:r>
          </a:p>
          <a:p>
            <a:pPr lvl="0"/>
            <a:r>
              <a:rPr lang="en-US"/>
              <a:t>Phone</a:t>
            </a:r>
          </a:p>
        </p:txBody>
      </p:sp>
    </p:spTree>
    <p:extLst>
      <p:ext uri="{BB962C8B-B14F-4D97-AF65-F5344CB8AC3E}">
        <p14:creationId xmlns:p14="http://schemas.microsoft.com/office/powerpoint/2010/main" val="4825249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9_Title and Content">
    <p:bg>
      <p:bgPr>
        <a:solidFill>
          <a:srgbClr val="F3F4F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824281"/>
            <a:ext cx="10320398" cy="604781"/>
          </a:xfrm>
        </p:spPr>
        <p:txBody>
          <a:bodyPr wrap="square">
            <a:spAutoFit/>
          </a:bodyPr>
          <a:lstStyle>
            <a:lvl1pPr algn="ctr">
              <a:defRPr sz="3600" b="1" i="0">
                <a:latin typeface="Mont SemiBold" panose="00000800000000000000" pitchFamily="50" charset="0"/>
              </a:defRPr>
            </a:lvl1pPr>
          </a:lstStyle>
          <a:p>
            <a:r>
              <a:rPr lang="en-US"/>
              <a:t>Click to edit Master title</a:t>
            </a:r>
            <a:endParaRPr lang="sr-Latn-RS"/>
          </a:p>
        </p:txBody>
      </p:sp>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1264723" y="2200139"/>
            <a:ext cx="10320398" cy="3882253"/>
          </a:xfrm>
        </p:spPr>
        <p:txBody>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264723" y="1626088"/>
            <a:ext cx="10320398" cy="377026"/>
          </a:xfrm>
        </p:spPr>
        <p:txBody>
          <a:bodyPr wrap="square">
            <a:spAutoFit/>
          </a:bodyPr>
          <a:lstStyle>
            <a:lvl1pPr marL="0" indent="0" algn="ctr">
              <a:buNone/>
              <a:defRPr sz="20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7" name="Slide Number Placeholder 6">
            <a:extLst>
              <a:ext uri="{FF2B5EF4-FFF2-40B4-BE49-F238E27FC236}">
                <a16:creationId xmlns:a16="http://schemas.microsoft.com/office/drawing/2014/main" id="{0EBC94C1-8892-7740-98D9-DF40EF7455F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Bold"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65130941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_Title and 2 Column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258000" y="2690581"/>
            <a:ext cx="4785613" cy="365485"/>
          </a:xfrm>
        </p:spPr>
        <p:txBody>
          <a:bodyPr wrap="square">
            <a:noAutofit/>
          </a:bodyPr>
          <a:lstStyle>
            <a:lvl1pPr marL="0" indent="0">
              <a:lnSpc>
                <a:spcPts val="2200"/>
              </a:lnSpc>
              <a:spcBef>
                <a:spcPts val="1600"/>
              </a:spcBef>
              <a:buNone/>
              <a:defRPr sz="16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6" name="Text Placeholder 3">
            <a:extLst>
              <a:ext uri="{FF2B5EF4-FFF2-40B4-BE49-F238E27FC236}">
                <a16:creationId xmlns:a16="http://schemas.microsoft.com/office/drawing/2014/main" id="{F5E41DA3-02DC-8B49-A5A0-87DB7CD799E3}"/>
              </a:ext>
            </a:extLst>
          </p:cNvPr>
          <p:cNvSpPr>
            <a:spLocks noGrp="1"/>
          </p:cNvSpPr>
          <p:nvPr>
            <p:ph type="body" sz="half" idx="10" hasCustomPrompt="1"/>
          </p:nvPr>
        </p:nvSpPr>
        <p:spPr>
          <a:xfrm>
            <a:off x="6596762" y="2690581"/>
            <a:ext cx="4785613" cy="365485"/>
          </a:xfrm>
        </p:spPr>
        <p:txBody>
          <a:bodyPr>
            <a:noAutofit/>
          </a:bodyPr>
          <a:lstStyle>
            <a:lvl1pPr marL="0" indent="0">
              <a:lnSpc>
                <a:spcPts val="2200"/>
              </a:lnSpc>
              <a:spcBef>
                <a:spcPts val="1600"/>
              </a:spcBef>
              <a:buNone/>
              <a:defRPr sz="16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8" name="Slide Number Placeholder 6">
            <a:extLst>
              <a:ext uri="{FF2B5EF4-FFF2-40B4-BE49-F238E27FC236}">
                <a16:creationId xmlns:a16="http://schemas.microsoft.com/office/drawing/2014/main" id="{05AD5B22-1E8F-DD46-8078-B4CB0A72A7D3}"/>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Bold" pitchFamily="2" charset="0"/>
              </a:defRPr>
            </a:lvl1pPr>
          </a:lstStyle>
          <a:p>
            <a:fld id="{C4681EF1-FB5D-9741-9B1E-E578E8B16852}" type="slidenum">
              <a:rPr lang="sr-Latn-RS" smtClean="0"/>
              <a:pPr/>
              <a:t>‹#›</a:t>
            </a:fld>
            <a:endParaRPr lang="sr-Latn-RS"/>
          </a:p>
        </p:txBody>
      </p:sp>
      <p:sp>
        <p:nvSpPr>
          <p:cNvPr id="7" name="Title 1">
            <a:extLst>
              <a:ext uri="{FF2B5EF4-FFF2-40B4-BE49-F238E27FC236}">
                <a16:creationId xmlns:a16="http://schemas.microsoft.com/office/drawing/2014/main" id="{6464F2CE-B54E-4BA8-ACAB-D7C64701BBC0}"/>
              </a:ext>
            </a:extLst>
          </p:cNvPr>
          <p:cNvSpPr>
            <a:spLocks noGrp="1"/>
          </p:cNvSpPr>
          <p:nvPr>
            <p:ph type="title"/>
          </p:nvPr>
        </p:nvSpPr>
        <p:spPr>
          <a:xfrm>
            <a:off x="1264723" y="564370"/>
            <a:ext cx="4687042" cy="1128514"/>
          </a:xfrm>
        </p:spPr>
        <p:txBody>
          <a:bodyPr wrap="square">
            <a:noAutofit/>
          </a:bodyPr>
          <a:lstStyle>
            <a:lvl1pPr>
              <a:lnSpc>
                <a:spcPts val="4000"/>
              </a:lnSpc>
              <a:spcBef>
                <a:spcPts val="0"/>
              </a:spcBef>
              <a:defRPr sz="3600" b="1" i="0">
                <a:latin typeface="Calibri" panose="020F0502020204030204" pitchFamily="34" charset="0"/>
                <a:cs typeface="Calibri" panose="020F0502020204030204" pitchFamily="34" charset="0"/>
              </a:defRPr>
            </a:lvl1pPr>
          </a:lstStyle>
          <a:p>
            <a:r>
              <a:rPr lang="en-US"/>
              <a:t>Click to edit Master title</a:t>
            </a:r>
            <a:endParaRPr lang="sr-Latn-RS"/>
          </a:p>
        </p:txBody>
      </p:sp>
    </p:spTree>
    <p:extLst>
      <p:ext uri="{BB962C8B-B14F-4D97-AF65-F5344CB8AC3E}">
        <p14:creationId xmlns:p14="http://schemas.microsoft.com/office/powerpoint/2010/main" val="37954133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9_Title and Content">
    <p:bg>
      <p:bgPr>
        <a:solidFill>
          <a:srgbClr val="F3F4F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341842"/>
            <a:ext cx="10320398" cy="615553"/>
          </a:xfrm>
        </p:spPr>
        <p:txBody>
          <a:bodyPr wrap="square">
            <a:noAutofit/>
          </a:bodyPr>
          <a:lstStyle>
            <a:lvl1pPr algn="ctr">
              <a:lnSpc>
                <a:spcPts val="4000"/>
              </a:lnSpc>
              <a:defRPr sz="3600" b="1" i="0">
                <a:latin typeface="Mont SemiBold" panose="00000800000000000000" pitchFamily="50" charset="0"/>
              </a:defRPr>
            </a:lvl1pPr>
          </a:lstStyle>
          <a:p>
            <a:r>
              <a:rPr lang="en-US"/>
              <a:t>Click to edit Master title</a:t>
            </a:r>
            <a:endParaRPr lang="sr-Latn-RS"/>
          </a:p>
        </p:txBody>
      </p:sp>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1264723" y="2200139"/>
            <a:ext cx="10320398" cy="3882253"/>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264723" y="1626088"/>
            <a:ext cx="10320398" cy="380873"/>
          </a:xfrm>
        </p:spPr>
        <p:txBody>
          <a:bodyPr wrap="square">
            <a:noAutofit/>
          </a:bodyPr>
          <a:lstStyle>
            <a:lvl1pPr marL="0" indent="0" algn="ctr">
              <a:lnSpc>
                <a:spcPts val="2200"/>
              </a:lnSpc>
              <a:spcBef>
                <a:spcPts val="1000"/>
              </a:spcBef>
              <a:buNone/>
              <a:defRPr sz="2000" b="1" i="0">
                <a:solidFill>
                  <a:srgbClr val="5856D6"/>
                </a:solidFill>
                <a:latin typeface="Mont SemiBol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7" name="Slide Number Placeholder 6">
            <a:extLst>
              <a:ext uri="{FF2B5EF4-FFF2-40B4-BE49-F238E27FC236}">
                <a16:creationId xmlns:a16="http://schemas.microsoft.com/office/drawing/2014/main" id="{0EBC94C1-8892-7740-98D9-DF40EF7455F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Bold"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318144040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C4618FC-0989-47EE-9ADC-895171EDCF6B}"/>
              </a:ext>
            </a:extLst>
          </p:cNvPr>
          <p:cNvGrpSpPr/>
          <p:nvPr userDrawn="1"/>
        </p:nvGrpSpPr>
        <p:grpSpPr>
          <a:xfrm>
            <a:off x="630936" y="0"/>
            <a:ext cx="11591681" cy="6866700"/>
            <a:chOff x="630936" y="0"/>
            <a:chExt cx="11591681" cy="6866700"/>
          </a:xfrm>
        </p:grpSpPr>
        <p:sp>
          <p:nvSpPr>
            <p:cNvPr id="14" name="Rectangle 13">
              <a:extLst>
                <a:ext uri="{FF2B5EF4-FFF2-40B4-BE49-F238E27FC236}">
                  <a16:creationId xmlns:a16="http://schemas.microsoft.com/office/drawing/2014/main" id="{E9CDB361-B3B8-43DE-A665-00A01B2FBC9B}"/>
                </a:ext>
              </a:extLst>
            </p:cNvPr>
            <p:cNvSpPr/>
            <p:nvPr userDrawn="1"/>
          </p:nvSpPr>
          <p:spPr>
            <a:xfrm>
              <a:off x="630936" y="0"/>
              <a:ext cx="11561064" cy="6858000"/>
            </a:xfrm>
            <a:prstGeom prst="rect">
              <a:avLst/>
            </a:prstGeom>
            <a:solidFill>
              <a:srgbClr val="DE2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00F90BF-31DA-4564-AE93-F38CB984FBDE}"/>
                </a:ext>
              </a:extLst>
            </p:cNvPr>
            <p:cNvSpPr/>
            <p:nvPr userDrawn="1"/>
          </p:nvSpPr>
          <p:spPr>
            <a:xfrm>
              <a:off x="9307286" y="0"/>
              <a:ext cx="598714" cy="6858000"/>
            </a:xfrm>
            <a:prstGeom prst="rect">
              <a:avLst/>
            </a:prstGeom>
            <a:solidFill>
              <a:srgbClr val="F2F2F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EF22968-BF2B-4807-8F30-DCB8B32211B4}"/>
                </a:ext>
              </a:extLst>
            </p:cNvPr>
            <p:cNvSpPr/>
            <p:nvPr userDrawn="1"/>
          </p:nvSpPr>
          <p:spPr>
            <a:xfrm>
              <a:off x="10461172" y="0"/>
              <a:ext cx="598714" cy="6858000"/>
            </a:xfrm>
            <a:prstGeom prst="rect">
              <a:avLst/>
            </a:prstGeom>
            <a:solidFill>
              <a:srgbClr val="F2F2F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A9EFE5-9E39-469C-9287-96747BCD18A1}"/>
                </a:ext>
              </a:extLst>
            </p:cNvPr>
            <p:cNvSpPr/>
            <p:nvPr userDrawn="1"/>
          </p:nvSpPr>
          <p:spPr>
            <a:xfrm>
              <a:off x="11623903" y="0"/>
              <a:ext cx="598714" cy="6858000"/>
            </a:xfrm>
            <a:prstGeom prst="rect">
              <a:avLst/>
            </a:prstGeom>
            <a:solidFill>
              <a:srgbClr val="F2F2F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53665CA-23A7-4C90-A57B-586C085C5391}"/>
                </a:ext>
              </a:extLst>
            </p:cNvPr>
            <p:cNvSpPr/>
            <p:nvPr userDrawn="1"/>
          </p:nvSpPr>
          <p:spPr>
            <a:xfrm>
              <a:off x="8138027" y="8700"/>
              <a:ext cx="598714" cy="6858000"/>
            </a:xfrm>
            <a:prstGeom prst="rect">
              <a:avLst/>
            </a:prstGeom>
            <a:solidFill>
              <a:srgbClr val="F2F2F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238AE12-1F4E-4C86-AAAD-0C2A20EF9F01}"/>
              </a:ext>
            </a:extLst>
          </p:cNvPr>
          <p:cNvSpPr>
            <a:spLocks noGrp="1"/>
          </p:cNvSpPr>
          <p:nvPr>
            <p:ph type="title"/>
          </p:nvPr>
        </p:nvSpPr>
        <p:spPr>
          <a:xfrm>
            <a:off x="1259114" y="1926772"/>
            <a:ext cx="7735207" cy="2004332"/>
          </a:xfrm>
        </p:spPr>
        <p:txBody>
          <a:bodyPr anchor="b">
            <a:noAutofit/>
          </a:bodyPr>
          <a:lstStyle>
            <a:lvl1pP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3DFD954-CB67-420F-B67D-647C7BE1EC1C}"/>
              </a:ext>
            </a:extLst>
          </p:cNvPr>
          <p:cNvSpPr>
            <a:spLocks noGrp="1"/>
          </p:cNvSpPr>
          <p:nvPr>
            <p:ph type="body" idx="1"/>
          </p:nvPr>
        </p:nvSpPr>
        <p:spPr>
          <a:xfrm>
            <a:off x="1259114" y="4241121"/>
            <a:ext cx="7735207" cy="1092880"/>
          </a:xfrm>
        </p:spPr>
        <p:txBody>
          <a:bodyPr>
            <a:noAutofit/>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C8E17D31-ADD0-4DAD-B950-9DCFA86339AF}"/>
              </a:ext>
            </a:extLst>
          </p:cNvPr>
          <p:cNvSpPr>
            <a:spLocks noGrp="1"/>
          </p:cNvSpPr>
          <p:nvPr>
            <p:ph type="sldNum" sz="quarter" idx="12"/>
          </p:nvPr>
        </p:nvSpPr>
        <p:spPr/>
        <p:txBody>
          <a:bodyPr/>
          <a:lstStyle/>
          <a:p>
            <a:fld id="{9C07448D-1ABD-4383-9629-ABB938FAA1A3}" type="slidenum">
              <a:rPr lang="en-US" smtClean="0"/>
              <a:t>‹#›</a:t>
            </a:fld>
            <a:endParaRPr lang="en-US"/>
          </a:p>
        </p:txBody>
      </p:sp>
    </p:spTree>
    <p:extLst>
      <p:ext uri="{BB962C8B-B14F-4D97-AF65-F5344CB8AC3E}">
        <p14:creationId xmlns:p14="http://schemas.microsoft.com/office/powerpoint/2010/main" val="101935186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GB" smtClean="0"/>
              <a:pPr algn="r"/>
              <a:t>‹#›</a:t>
            </a:fld>
            <a:endParaRPr lang="en-GB"/>
          </a:p>
        </p:txBody>
      </p:sp>
    </p:spTree>
    <p:extLst>
      <p:ext uri="{BB962C8B-B14F-4D97-AF65-F5344CB8AC3E}">
        <p14:creationId xmlns:p14="http://schemas.microsoft.com/office/powerpoint/2010/main" val="60399187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70"/>
        <p:cNvGrpSpPr/>
        <p:nvPr/>
      </p:nvGrpSpPr>
      <p:grpSpPr>
        <a:xfrm>
          <a:off x="0" y="0"/>
          <a:ext cx="0" cy="0"/>
          <a:chOff x="0" y="0"/>
          <a:chExt cx="0" cy="0"/>
        </a:xfrm>
      </p:grpSpPr>
      <p:sp>
        <p:nvSpPr>
          <p:cNvPr id="71" name="Google Shape;71;p10"/>
          <p:cNvSpPr txBox="1">
            <a:spLocks noGrp="1"/>
          </p:cNvSpPr>
          <p:nvPr>
            <p:ph type="body" idx="1"/>
          </p:nvPr>
        </p:nvSpPr>
        <p:spPr>
          <a:xfrm>
            <a:off x="966600" y="5830068"/>
            <a:ext cx="10263200" cy="6140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300"/>
              <a:buNone/>
              <a:defRPr/>
            </a:lvl1pPr>
          </a:lstStyle>
          <a:p>
            <a:endParaRPr/>
          </a:p>
        </p:txBody>
      </p:sp>
      <p:sp>
        <p:nvSpPr>
          <p:cNvPr id="72" name="Google Shape;72;p10"/>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GB" smtClean="0"/>
              <a:pPr algn="r"/>
              <a:t>‹#›</a:t>
            </a:fld>
            <a:endParaRPr lang="en-GB"/>
          </a:p>
        </p:txBody>
      </p:sp>
    </p:spTree>
    <p:extLst>
      <p:ext uri="{BB962C8B-B14F-4D97-AF65-F5344CB8AC3E}">
        <p14:creationId xmlns:p14="http://schemas.microsoft.com/office/powerpoint/2010/main" val="157409055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slide: logo, title and illustration">
    <p:bg>
      <p:bgPr>
        <a:solidFill>
          <a:srgbClr val="F3F4F6"/>
        </a:solidFill>
        <a:effectLst/>
      </p:bgPr>
    </p:bg>
    <p:spTree>
      <p:nvGrpSpPr>
        <p:cNvPr id="1" name=""/>
        <p:cNvGrpSpPr/>
        <p:nvPr/>
      </p:nvGrpSpPr>
      <p:grpSpPr>
        <a:xfrm>
          <a:off x="0" y="0"/>
          <a:ext cx="0" cy="0"/>
          <a:chOff x="0" y="0"/>
          <a:chExt cx="0" cy="0"/>
        </a:xfrm>
      </p:grpSpPr>
      <p:sp>
        <p:nvSpPr>
          <p:cNvPr id="4" name="Slide Number Placeholder 6">
            <a:extLst>
              <a:ext uri="{FF2B5EF4-FFF2-40B4-BE49-F238E27FC236}">
                <a16:creationId xmlns:a16="http://schemas.microsoft.com/office/drawing/2014/main" id="{96247489-827E-8C4F-AD1D-F631E1E1905E}"/>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2" name="Title 6">
            <a:extLst>
              <a:ext uri="{FF2B5EF4-FFF2-40B4-BE49-F238E27FC236}">
                <a16:creationId xmlns:a16="http://schemas.microsoft.com/office/drawing/2014/main" id="{AD6BA390-C2B5-7D48-8BD4-EA9CC03022E5}"/>
              </a:ext>
            </a:extLst>
          </p:cNvPr>
          <p:cNvSpPr>
            <a:spLocks noGrp="1"/>
          </p:cNvSpPr>
          <p:nvPr>
            <p:ph type="title" hasCustomPrompt="1"/>
          </p:nvPr>
        </p:nvSpPr>
        <p:spPr>
          <a:xfrm>
            <a:off x="1247032" y="2107038"/>
            <a:ext cx="6022448" cy="2297322"/>
          </a:xfrm>
        </p:spPr>
        <p:txBody>
          <a:bodyPr>
            <a:noAutofit/>
          </a:bodyPr>
          <a:lstStyle>
            <a:lvl1pPr>
              <a:lnSpc>
                <a:spcPct val="100000"/>
              </a:lnSpc>
              <a:defRPr lang="en-CA" b="0" i="0" u="none" strike="noStrike" smtClean="0">
                <a:effectLst/>
              </a:defRPr>
            </a:lvl1pPr>
          </a:lstStyle>
          <a:p>
            <a:r>
              <a:rPr lang="en-CA" b="0" i="0" u="none" strike="noStrike">
                <a:solidFill>
                  <a:srgbClr val="212121"/>
                </a:solidFill>
                <a:effectLst/>
                <a:latin typeface="Calibri" panose="020F0502020204030204" pitchFamily="34" charset="0"/>
              </a:rPr>
              <a:t>Digital product testing, powered by people with disabilities.</a:t>
            </a:r>
            <a:r>
              <a:rPr lang="en-CA" b="0" i="0">
                <a:solidFill>
                  <a:srgbClr val="000000"/>
                </a:solidFill>
                <a:effectLst/>
                <a:latin typeface="Calibri" panose="020F0502020204030204" pitchFamily="34" charset="0"/>
              </a:rPr>
              <a:t>​</a:t>
            </a:r>
            <a:endParaRPr lang="sr-Latn-RS"/>
          </a:p>
        </p:txBody>
      </p:sp>
      <p:pic>
        <p:nvPicPr>
          <p:cNvPr id="13" name="Picture 12" descr="Fable">
            <a:extLst>
              <a:ext uri="{FF2B5EF4-FFF2-40B4-BE49-F238E27FC236}">
                <a16:creationId xmlns:a16="http://schemas.microsoft.com/office/drawing/2014/main" id="{63FB46CC-4E36-F54C-A388-CEF0A1031B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7032" y="986554"/>
            <a:ext cx="2262377" cy="674531"/>
          </a:xfrm>
          <a:prstGeom prst="rect">
            <a:avLst/>
          </a:prstGeom>
        </p:spPr>
      </p:pic>
      <p:pic>
        <p:nvPicPr>
          <p:cNvPr id="1026" name="Picture 2">
            <a:extLst>
              <a:ext uri="{FF2B5EF4-FFF2-40B4-BE49-F238E27FC236}">
                <a16:creationId xmlns:a16="http://schemas.microsoft.com/office/drawing/2014/main" id="{E7D54CD8-48CE-844C-8310-733FA51CB3E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48972" y="2949387"/>
            <a:ext cx="2760377" cy="3194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859302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slide: logo, title, bridge and hero illustration">
    <p:bg>
      <p:bgPr>
        <a:solidFill>
          <a:srgbClr val="F4F4F7"/>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F4DFDA-0D22-8F45-9541-D695F6059FA1}"/>
              </a:ext>
            </a:extLst>
          </p:cNvPr>
          <p:cNvSpPr>
            <a:spLocks noGrp="1"/>
          </p:cNvSpPr>
          <p:nvPr>
            <p:ph type="title"/>
          </p:nvPr>
        </p:nvSpPr>
        <p:spPr>
          <a:xfrm>
            <a:off x="1247032" y="2107038"/>
            <a:ext cx="5931008" cy="674531"/>
          </a:xfrm>
        </p:spPr>
        <p:txBody>
          <a:bodyPr>
            <a:noAutofit/>
          </a:bodyPr>
          <a:lstStyle>
            <a:lvl1pPr>
              <a:lnSpc>
                <a:spcPct val="100000"/>
              </a:lnSpc>
              <a:defRPr sz="4200">
                <a:solidFill>
                  <a:schemeClr val="tx1"/>
                </a:solidFill>
              </a:defRPr>
            </a:lvl1pPr>
          </a:lstStyle>
          <a:p>
            <a:r>
              <a:rPr lang="en-US"/>
              <a:t>Click to edit Master title</a:t>
            </a:r>
            <a:endParaRPr lang="sr-Latn-RS"/>
          </a:p>
        </p:txBody>
      </p:sp>
      <p:sp>
        <p:nvSpPr>
          <p:cNvPr id="5" name="Slide Number Placeholder 6">
            <a:extLst>
              <a:ext uri="{FF2B5EF4-FFF2-40B4-BE49-F238E27FC236}">
                <a16:creationId xmlns:a16="http://schemas.microsoft.com/office/drawing/2014/main" id="{B0E3AD7C-681F-BF49-AD02-AD8955061D6C}"/>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07777"/>
          </a:xfrm>
          <a:prstGeom prst="rect">
            <a:avLst/>
          </a:prstGeom>
        </p:spPr>
        <p:txBody>
          <a:bodyPr>
            <a:spAutoFit/>
          </a:bodyPr>
          <a:lstStyle>
            <a:lvl1pPr algn="ctr">
              <a:defRPr sz="1400" b="1" i="0">
                <a:solidFill>
                  <a:schemeClr val="accent3"/>
                </a:solidFill>
                <a:latin typeface="Mont" pitchFamily="2" charset="0"/>
              </a:defRPr>
            </a:lvl1pPr>
          </a:lstStyle>
          <a:p>
            <a:fld id="{EA428723-051B-FC41-A18E-C2CEA0820373}" type="slidenum">
              <a:rPr lang="sr-Latn-RS" smtClean="0"/>
              <a:pPr/>
              <a:t>‹#›</a:t>
            </a:fld>
            <a:endParaRPr lang="sr-Latn-RS"/>
          </a:p>
        </p:txBody>
      </p:sp>
      <p:grpSp>
        <p:nvGrpSpPr>
          <p:cNvPr id="12" name="Group 11">
            <a:extLst>
              <a:ext uri="{FF2B5EF4-FFF2-40B4-BE49-F238E27FC236}">
                <a16:creationId xmlns:a16="http://schemas.microsoft.com/office/drawing/2014/main" id="{D961C393-5142-054E-BD22-EED836CDA1E7}"/>
              </a:ext>
            </a:extLst>
          </p:cNvPr>
          <p:cNvGrpSpPr/>
          <p:nvPr userDrawn="1"/>
        </p:nvGrpSpPr>
        <p:grpSpPr>
          <a:xfrm>
            <a:off x="618920" y="3673475"/>
            <a:ext cx="11625468" cy="3191752"/>
            <a:chOff x="618920" y="3673475"/>
            <a:chExt cx="11625468" cy="3191752"/>
          </a:xfrm>
        </p:grpSpPr>
        <p:pic>
          <p:nvPicPr>
            <p:cNvPr id="9" name="Picture 8" descr="Shape&#10;&#10;Description automatically generated with medium confidence">
              <a:extLst>
                <a:ext uri="{FF2B5EF4-FFF2-40B4-BE49-F238E27FC236}">
                  <a16:creationId xmlns:a16="http://schemas.microsoft.com/office/drawing/2014/main" id="{5CB3BAD6-76EC-1B46-822F-4843B18EB0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8920" y="3673475"/>
              <a:ext cx="6253368" cy="3191752"/>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418301FE-7E7D-BA47-805B-225F310257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91020" y="3673475"/>
              <a:ext cx="6253368" cy="3191752"/>
            </a:xfrm>
            <a:prstGeom prst="rect">
              <a:avLst/>
            </a:prstGeom>
          </p:spPr>
        </p:pic>
      </p:grpSp>
      <p:pic>
        <p:nvPicPr>
          <p:cNvPr id="3" name="Picture 2">
            <a:extLst>
              <a:ext uri="{FF2B5EF4-FFF2-40B4-BE49-F238E27FC236}">
                <a16:creationId xmlns:a16="http://schemas.microsoft.com/office/drawing/2014/main" id="{E1819045-F322-4224-8C54-CB2EACCC4B55}"/>
              </a:ext>
            </a:extLst>
          </p:cNvPr>
          <p:cNvPicPr>
            <a:picLocks noChangeAspect="1"/>
          </p:cNvPicPr>
          <p:nvPr userDrawn="1"/>
        </p:nvPicPr>
        <p:blipFill rotWithShape="1">
          <a:blip r:embed="rId3"/>
          <a:srcRect r="31551"/>
          <a:stretch/>
        </p:blipFill>
        <p:spPr>
          <a:xfrm>
            <a:off x="6282738" y="-76200"/>
            <a:ext cx="5669931" cy="4659429"/>
          </a:xfrm>
          <a:prstGeom prst="rect">
            <a:avLst/>
          </a:prstGeom>
        </p:spPr>
      </p:pic>
      <p:pic>
        <p:nvPicPr>
          <p:cNvPr id="10" name="Picture 9" descr="Fable">
            <a:extLst>
              <a:ext uri="{FF2B5EF4-FFF2-40B4-BE49-F238E27FC236}">
                <a16:creationId xmlns:a16="http://schemas.microsoft.com/office/drawing/2014/main" id="{7EEABCAB-3073-B343-9794-CFB67BD061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47032" y="986554"/>
            <a:ext cx="2262377" cy="674531"/>
          </a:xfrm>
          <a:prstGeom prst="rect">
            <a:avLst/>
          </a:prstGeom>
        </p:spPr>
      </p:pic>
    </p:spTree>
    <p:extLst>
      <p:ext uri="{BB962C8B-B14F-4D97-AF65-F5344CB8AC3E}">
        <p14:creationId xmlns:p14="http://schemas.microsoft.com/office/powerpoint/2010/main" val="203194826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1 Column Content">
    <p:bg>
      <p:bgPr>
        <a:solidFill>
          <a:srgbClr val="F3F4F6"/>
        </a:solidFill>
        <a:effectLst/>
      </p:bgPr>
    </p:bg>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9DBB4FA-D74E-1140-B2DC-BED8093D6618}"/>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0" name="Text Placeholder 3">
            <a:extLst>
              <a:ext uri="{FF2B5EF4-FFF2-40B4-BE49-F238E27FC236}">
                <a16:creationId xmlns:a16="http://schemas.microsoft.com/office/drawing/2014/main" id="{59FB6D48-F30D-EB40-9CE6-ED349D813B7E}"/>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9" name="Text Placeholder 3">
            <a:extLst>
              <a:ext uri="{FF2B5EF4-FFF2-40B4-BE49-F238E27FC236}">
                <a16:creationId xmlns:a16="http://schemas.microsoft.com/office/drawing/2014/main" id="{9A99C3C9-ABC0-3F46-BB72-730B08C77D17}"/>
              </a:ext>
            </a:extLst>
          </p:cNvPr>
          <p:cNvSpPr>
            <a:spLocks noGrp="1"/>
          </p:cNvSpPr>
          <p:nvPr>
            <p:ph type="body" sz="half" idx="2" hasCustomPrompt="1"/>
          </p:nvPr>
        </p:nvSpPr>
        <p:spPr>
          <a:xfrm>
            <a:off x="1147482" y="2025400"/>
            <a:ext cx="7245920" cy="2403165"/>
          </a:xfrm>
        </p:spPr>
        <p:txBody>
          <a:bodyPr wrap="square">
            <a:noAutofit/>
          </a:bodyPr>
          <a:lstStyle>
            <a:lvl1pPr marL="0" indent="0">
              <a:lnSpc>
                <a:spcPct val="114000"/>
              </a:lnSpc>
              <a:spcBef>
                <a:spcPts val="0"/>
              </a:spcBef>
              <a:buNone/>
              <a:defRPr lang="en-CA" b="0" i="0" smtClean="0">
                <a:effectLs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Replace dummy text: Lorem ipsum dolor sit </a:t>
            </a:r>
            <a:r>
              <a:rPr lang="en-US" err="1"/>
              <a:t>amet</a:t>
            </a:r>
            <a:r>
              <a:rPr lang="en-US"/>
              <a:t>, </a:t>
            </a:r>
            <a:r>
              <a:rPr lang="en-US" err="1"/>
              <a:t>consectetuer</a:t>
            </a:r>
            <a:r>
              <a:rPr lang="en-US"/>
              <a:t> </a:t>
            </a:r>
            <a:r>
              <a:rPr lang="en-US" err="1"/>
              <a:t>adipiscing</a:t>
            </a:r>
            <a:r>
              <a:rPr lang="en-US"/>
              <a:t> </a:t>
            </a:r>
            <a:r>
              <a:rPr lang="en-US" err="1"/>
              <a:t>elit</a:t>
            </a:r>
            <a:r>
              <a:rPr lang="en-US"/>
              <a:t>. Aenean </a:t>
            </a:r>
            <a:r>
              <a:rPr lang="en-US" err="1"/>
              <a:t>commodo</a:t>
            </a:r>
            <a:r>
              <a:rPr lang="en-US"/>
              <a:t> ligula </a:t>
            </a:r>
            <a:r>
              <a:rPr lang="en-US" err="1"/>
              <a:t>eget</a:t>
            </a:r>
            <a:r>
              <a:rPr lang="en-US"/>
              <a:t> dolor. Aenean </a:t>
            </a:r>
            <a:r>
              <a:rPr lang="en-US" err="1"/>
              <a:t>massa</a:t>
            </a:r>
            <a:r>
              <a:rPr lang="en-US"/>
              <a:t>. Cum sociis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Donec </a:t>
            </a:r>
            <a:r>
              <a:rPr lang="en-US" err="1"/>
              <a:t>quam</a:t>
            </a:r>
            <a:r>
              <a:rPr lang="en-US"/>
              <a:t> </a:t>
            </a:r>
            <a:r>
              <a:rPr lang="en-US" err="1"/>
              <a:t>felis</a:t>
            </a:r>
            <a:r>
              <a:rPr lang="en-US"/>
              <a:t>, </a:t>
            </a:r>
            <a:r>
              <a:rPr lang="en-US" err="1"/>
              <a:t>ultricies</a:t>
            </a:r>
            <a:r>
              <a:rPr lang="en-US"/>
              <a:t> </a:t>
            </a:r>
            <a:r>
              <a:rPr lang="en-US" err="1"/>
              <a:t>nec</a:t>
            </a:r>
            <a:r>
              <a:rPr lang="en-US"/>
              <a:t>, </a:t>
            </a:r>
            <a:r>
              <a:rPr lang="en-US" err="1"/>
              <a:t>pellentesque</a:t>
            </a:r>
            <a:r>
              <a:rPr lang="en-US"/>
              <a:t> </a:t>
            </a:r>
            <a:r>
              <a:rPr lang="en-US" err="1"/>
              <a:t>eu</a:t>
            </a:r>
            <a:r>
              <a:rPr lang="en-US"/>
              <a:t>, </a:t>
            </a:r>
            <a:r>
              <a:rPr lang="en-US" err="1"/>
              <a:t>pretium</a:t>
            </a:r>
            <a:r>
              <a:rPr lang="en-US"/>
              <a:t> </a:t>
            </a:r>
            <a:r>
              <a:rPr lang="en-US" err="1"/>
              <a:t>quis</a:t>
            </a:r>
            <a:r>
              <a:rPr lang="en-US"/>
              <a:t>, sem. </a:t>
            </a:r>
            <a:r>
              <a:rPr lang="en-US" err="1"/>
              <a:t>Nulla</a:t>
            </a:r>
            <a:r>
              <a:rPr lang="en-US"/>
              <a:t> </a:t>
            </a:r>
            <a:r>
              <a:rPr lang="en-US" err="1"/>
              <a:t>consequat</a:t>
            </a:r>
            <a:r>
              <a:rPr lang="en-US"/>
              <a:t> </a:t>
            </a:r>
            <a:r>
              <a:rPr lang="en-US" err="1"/>
              <a:t>massa</a:t>
            </a:r>
            <a:r>
              <a:rPr lang="en-US"/>
              <a:t> </a:t>
            </a:r>
            <a:r>
              <a:rPr lang="en-US" err="1"/>
              <a:t>quis</a:t>
            </a:r>
            <a:r>
              <a:rPr lang="en-US"/>
              <a:t> </a:t>
            </a:r>
            <a:r>
              <a:rPr lang="en-US" err="1"/>
              <a:t>enim</a:t>
            </a:r>
            <a:r>
              <a:rPr lang="en-US"/>
              <a:t>. Donec </a:t>
            </a:r>
            <a:r>
              <a:rPr lang="en-US" err="1"/>
              <a:t>pede</a:t>
            </a:r>
            <a:r>
              <a:rPr lang="en-US"/>
              <a:t> </a:t>
            </a:r>
            <a:r>
              <a:rPr lang="en-US" err="1"/>
              <a:t>justo</a:t>
            </a:r>
            <a:r>
              <a:rPr lang="en-US"/>
              <a:t>, </a:t>
            </a:r>
            <a:r>
              <a:rPr lang="en-US" err="1"/>
              <a:t>fringilla</a:t>
            </a:r>
            <a:r>
              <a:rPr lang="en-US"/>
              <a:t> vel, </a:t>
            </a:r>
            <a:r>
              <a:rPr lang="en-US" err="1"/>
              <a:t>aliquet</a:t>
            </a:r>
            <a:r>
              <a:rPr lang="en-US"/>
              <a:t> </a:t>
            </a:r>
            <a:r>
              <a:rPr lang="en-US" err="1"/>
              <a:t>nec</a:t>
            </a:r>
            <a:r>
              <a:rPr lang="en-US"/>
              <a:t>, </a:t>
            </a:r>
            <a:r>
              <a:rPr lang="en-US" err="1"/>
              <a:t>vulputate</a:t>
            </a:r>
            <a:r>
              <a:rPr lang="en-US"/>
              <a:t> </a:t>
            </a:r>
            <a:r>
              <a:rPr lang="en-US" err="1"/>
              <a:t>eget</a:t>
            </a:r>
            <a:r>
              <a:rPr lang="en-US"/>
              <a:t>, </a:t>
            </a:r>
            <a:r>
              <a:rPr lang="en-US" err="1"/>
              <a:t>arcu</a:t>
            </a:r>
            <a:r>
              <a:rPr lang="en-US"/>
              <a:t>. In </a:t>
            </a:r>
            <a:r>
              <a:rPr lang="en-US" err="1"/>
              <a:t>enim</a:t>
            </a:r>
            <a:r>
              <a:rPr lang="en-US"/>
              <a:t> </a:t>
            </a:r>
            <a:r>
              <a:rPr lang="en-US" err="1"/>
              <a:t>justo</a:t>
            </a:r>
            <a:r>
              <a:rPr lang="en-US"/>
              <a:t>, </a:t>
            </a:r>
            <a:r>
              <a:rPr lang="en-US" err="1"/>
              <a:t>rhoncus</a:t>
            </a:r>
            <a:r>
              <a:rPr lang="en-US"/>
              <a:t> </a:t>
            </a:r>
            <a:r>
              <a:rPr lang="en-US" err="1"/>
              <a:t>ut</a:t>
            </a:r>
            <a:r>
              <a:rPr lang="en-US"/>
              <a:t>, </a:t>
            </a:r>
            <a:r>
              <a:rPr lang="en-US" err="1"/>
              <a:t>imperdiet</a:t>
            </a:r>
            <a:r>
              <a:rPr lang="en-US"/>
              <a:t> a, </a:t>
            </a:r>
            <a:r>
              <a:rPr lang="en-US" err="1"/>
              <a:t>venenatis</a:t>
            </a:r>
            <a:r>
              <a:rPr lang="en-US"/>
              <a:t> vitae, </a:t>
            </a:r>
            <a:r>
              <a:rPr lang="en-US" err="1"/>
              <a:t>justo</a:t>
            </a:r>
            <a:r>
              <a:rPr lang="en-US"/>
              <a:t>. </a:t>
            </a:r>
            <a:r>
              <a:rPr lang="en-US" err="1"/>
              <a:t>Nullam</a:t>
            </a:r>
            <a:r>
              <a:rPr lang="en-US"/>
              <a:t> dictum </a:t>
            </a:r>
            <a:r>
              <a:rPr lang="en-US" err="1"/>
              <a:t>felis</a:t>
            </a:r>
            <a:r>
              <a:rPr lang="en-US"/>
              <a:t> </a:t>
            </a:r>
            <a:r>
              <a:rPr lang="en-US" err="1"/>
              <a:t>eu</a:t>
            </a:r>
            <a:r>
              <a:rPr lang="en-US"/>
              <a:t> </a:t>
            </a:r>
            <a:r>
              <a:rPr lang="en-US" err="1"/>
              <a:t>pede</a:t>
            </a:r>
            <a:r>
              <a:rPr lang="en-US"/>
              <a:t> </a:t>
            </a:r>
            <a:r>
              <a:rPr lang="en-US" err="1"/>
              <a:t>mollis</a:t>
            </a:r>
            <a:r>
              <a:rPr lang="en-US"/>
              <a:t> </a:t>
            </a:r>
            <a:r>
              <a:rPr lang="en-US" err="1"/>
              <a:t>pretium</a:t>
            </a:r>
            <a:r>
              <a:rPr lang="en-US"/>
              <a:t>. Integer </a:t>
            </a:r>
            <a:r>
              <a:rPr lang="en-US" err="1"/>
              <a:t>tincidunt</a:t>
            </a:r>
            <a:r>
              <a:rPr lang="en-US"/>
              <a:t>. Cras </a:t>
            </a:r>
            <a:r>
              <a:rPr lang="en-US" err="1"/>
              <a:t>dapibus</a:t>
            </a:r>
            <a:r>
              <a:rPr lang="en-US"/>
              <a:t>. </a:t>
            </a:r>
            <a:r>
              <a:rPr lang="en-US" err="1"/>
              <a:t>Vivamus</a:t>
            </a:r>
            <a:r>
              <a:rPr lang="en-US"/>
              <a:t> </a:t>
            </a:r>
            <a:r>
              <a:rPr lang="en-US" err="1"/>
              <a:t>elementum</a:t>
            </a:r>
            <a:r>
              <a:rPr lang="en-US"/>
              <a:t> semper nisi. Aenean </a:t>
            </a:r>
            <a:r>
              <a:rPr lang="en-US" err="1"/>
              <a:t>vulputate</a:t>
            </a:r>
            <a:r>
              <a:rPr lang="en-US"/>
              <a:t> </a:t>
            </a:r>
            <a:r>
              <a:rPr lang="en-US" err="1"/>
              <a:t>eleifend</a:t>
            </a:r>
            <a:r>
              <a:rPr lang="en-US"/>
              <a:t> </a:t>
            </a:r>
            <a:r>
              <a:rPr lang="en-US" err="1"/>
              <a:t>tellus</a:t>
            </a:r>
            <a:r>
              <a:rPr lang="en-US"/>
              <a:t>. Aenean </a:t>
            </a:r>
            <a:r>
              <a:rPr lang="en-US" err="1"/>
              <a:t>leo</a:t>
            </a:r>
            <a:r>
              <a:rPr lang="en-US"/>
              <a:t> ligula, </a:t>
            </a:r>
            <a:r>
              <a:rPr lang="en-US" err="1"/>
              <a:t>porttitor</a:t>
            </a:r>
            <a:r>
              <a:rPr lang="en-US"/>
              <a:t> </a:t>
            </a:r>
            <a:r>
              <a:rPr lang="en-US" err="1"/>
              <a:t>eu</a:t>
            </a:r>
            <a:r>
              <a:rPr lang="en-US"/>
              <a:t>, </a:t>
            </a:r>
            <a:r>
              <a:rPr lang="en-US" err="1"/>
              <a:t>consequat</a:t>
            </a:r>
            <a:r>
              <a:rPr lang="en-US"/>
              <a:t> vitae, </a:t>
            </a:r>
            <a:r>
              <a:rPr lang="en-US" err="1"/>
              <a:t>eleifend</a:t>
            </a:r>
            <a:endParaRPr lang="en-US"/>
          </a:p>
        </p:txBody>
      </p:sp>
    </p:spTree>
    <p:extLst>
      <p:ext uri="{BB962C8B-B14F-4D97-AF65-F5344CB8AC3E}">
        <p14:creationId xmlns:p14="http://schemas.microsoft.com/office/powerpoint/2010/main" val="113095560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F3F4F6"/>
        </a:solidFill>
        <a:effectLst/>
      </p:bgPr>
    </p:bg>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225EB4DA-AB55-3A42-AD38-F5C9F4C575A5}"/>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8" name="Text Placeholder 3">
            <a:extLst>
              <a:ext uri="{FF2B5EF4-FFF2-40B4-BE49-F238E27FC236}">
                <a16:creationId xmlns:a16="http://schemas.microsoft.com/office/drawing/2014/main" id="{2083D7F9-F293-0543-8AFA-D625DB05795C}"/>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4" name="Picture Placeholder 2">
            <a:extLst>
              <a:ext uri="{FF2B5EF4-FFF2-40B4-BE49-F238E27FC236}">
                <a16:creationId xmlns:a16="http://schemas.microsoft.com/office/drawing/2014/main" id="{1568FC43-385C-5B48-9E5A-FF97AEB2666E}"/>
              </a:ext>
            </a:extLst>
          </p:cNvPr>
          <p:cNvSpPr>
            <a:spLocks noGrp="1"/>
          </p:cNvSpPr>
          <p:nvPr>
            <p:ph type="pic" idx="1"/>
          </p:nvPr>
        </p:nvSpPr>
        <p:spPr>
          <a:xfrm>
            <a:off x="1147482" y="1712259"/>
            <a:ext cx="10437639" cy="460376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Tree>
    <p:extLst>
      <p:ext uri="{BB962C8B-B14F-4D97-AF65-F5344CB8AC3E}">
        <p14:creationId xmlns:p14="http://schemas.microsoft.com/office/powerpoint/2010/main" val="2082702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and 2 Column Content">
    <p:bg>
      <p:bgPr>
        <a:solidFill>
          <a:srgbClr val="F3F4F6"/>
        </a:solidFill>
        <a:effectLst/>
      </p:bgPr>
    </p:bg>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BA5DCD90-1ACA-B245-AFF7-7AE22E4DC49D}"/>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147482" y="2141941"/>
            <a:ext cx="4785613" cy="365485"/>
          </a:xfrm>
        </p:spPr>
        <p:txBody>
          <a:bodyPr wrap="square">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Replace dummy text: Lorem ipsum dolor sit </a:t>
            </a:r>
            <a:r>
              <a:rPr lang="en-US" err="1"/>
              <a:t>amet</a:t>
            </a:r>
            <a:r>
              <a:rPr lang="en-US"/>
              <a:t>, </a:t>
            </a:r>
            <a:r>
              <a:rPr lang="en-US" err="1"/>
              <a:t>consectetuer</a:t>
            </a:r>
            <a:r>
              <a:rPr lang="en-US"/>
              <a:t> </a:t>
            </a:r>
            <a:r>
              <a:rPr lang="en-US" err="1"/>
              <a:t>adipiscing</a:t>
            </a:r>
            <a:r>
              <a:rPr lang="en-US"/>
              <a:t> </a:t>
            </a:r>
            <a:r>
              <a:rPr lang="en-US" err="1"/>
              <a:t>elit</a:t>
            </a:r>
            <a:r>
              <a:rPr lang="en-US"/>
              <a:t>. Aenean </a:t>
            </a:r>
            <a:r>
              <a:rPr lang="en-US" err="1"/>
              <a:t>commodo</a:t>
            </a:r>
            <a:r>
              <a:rPr lang="en-US"/>
              <a:t> ligula </a:t>
            </a:r>
            <a:r>
              <a:rPr lang="en-US" err="1"/>
              <a:t>eget</a:t>
            </a:r>
            <a:r>
              <a:rPr lang="en-US"/>
              <a:t> dolor. Aenean </a:t>
            </a:r>
            <a:r>
              <a:rPr lang="en-US" err="1"/>
              <a:t>massa</a:t>
            </a:r>
            <a:r>
              <a:rPr lang="en-US"/>
              <a:t>. Cum sociis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Donec </a:t>
            </a:r>
            <a:r>
              <a:rPr lang="en-US" err="1"/>
              <a:t>quam</a:t>
            </a:r>
            <a:r>
              <a:rPr lang="en-US"/>
              <a:t> </a:t>
            </a:r>
            <a:r>
              <a:rPr lang="en-US" err="1"/>
              <a:t>felis</a:t>
            </a:r>
            <a:r>
              <a:rPr lang="en-US"/>
              <a:t>, </a:t>
            </a:r>
            <a:r>
              <a:rPr lang="en-US" err="1"/>
              <a:t>ultricies</a:t>
            </a:r>
            <a:r>
              <a:rPr lang="en-US"/>
              <a:t> </a:t>
            </a:r>
            <a:r>
              <a:rPr lang="en-US" err="1"/>
              <a:t>nec</a:t>
            </a:r>
            <a:r>
              <a:rPr lang="en-US"/>
              <a:t>, </a:t>
            </a:r>
            <a:r>
              <a:rPr lang="en-US" err="1"/>
              <a:t>pellentesque</a:t>
            </a:r>
            <a:r>
              <a:rPr lang="en-US"/>
              <a:t> </a:t>
            </a:r>
            <a:r>
              <a:rPr lang="en-US" err="1"/>
              <a:t>eu</a:t>
            </a:r>
            <a:r>
              <a:rPr lang="en-US"/>
              <a:t>, </a:t>
            </a:r>
            <a:r>
              <a:rPr lang="en-US" err="1"/>
              <a:t>pretium</a:t>
            </a:r>
            <a:r>
              <a:rPr lang="en-US"/>
              <a:t> </a:t>
            </a:r>
            <a:r>
              <a:rPr lang="en-US" err="1"/>
              <a:t>quis</a:t>
            </a:r>
            <a:r>
              <a:rPr lang="en-US"/>
              <a:t>, </a:t>
            </a:r>
            <a:r>
              <a:rPr lang="en-US" err="1"/>
              <a:t>sem</a:t>
            </a:r>
            <a:endParaRPr lang="en-US"/>
          </a:p>
        </p:txBody>
      </p:sp>
      <p:sp>
        <p:nvSpPr>
          <p:cNvPr id="6" name="Text Placeholder 3">
            <a:extLst>
              <a:ext uri="{FF2B5EF4-FFF2-40B4-BE49-F238E27FC236}">
                <a16:creationId xmlns:a16="http://schemas.microsoft.com/office/drawing/2014/main" id="{F5E41DA3-02DC-8B49-A5A0-87DB7CD799E3}"/>
              </a:ext>
            </a:extLst>
          </p:cNvPr>
          <p:cNvSpPr>
            <a:spLocks noGrp="1"/>
          </p:cNvSpPr>
          <p:nvPr>
            <p:ph type="body" sz="half" idx="10" hasCustomPrompt="1"/>
          </p:nvPr>
        </p:nvSpPr>
        <p:spPr>
          <a:xfrm>
            <a:off x="6486244" y="2141941"/>
            <a:ext cx="4785613" cy="365485"/>
          </a:xfrm>
        </p:spPr>
        <p:txBody>
          <a:bodyPr>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Replace dummy text: Lorem ipsum dolor sit </a:t>
            </a:r>
            <a:r>
              <a:rPr lang="en-US" err="1"/>
              <a:t>amet</a:t>
            </a:r>
            <a:r>
              <a:rPr lang="en-US"/>
              <a:t>, </a:t>
            </a:r>
            <a:r>
              <a:rPr lang="en-US" err="1"/>
              <a:t>consectetuer</a:t>
            </a:r>
            <a:r>
              <a:rPr lang="en-US"/>
              <a:t> </a:t>
            </a:r>
            <a:r>
              <a:rPr lang="en-US" err="1"/>
              <a:t>adipiscing</a:t>
            </a:r>
            <a:r>
              <a:rPr lang="en-US"/>
              <a:t> </a:t>
            </a:r>
            <a:r>
              <a:rPr lang="en-US" err="1"/>
              <a:t>elit</a:t>
            </a:r>
            <a:r>
              <a:rPr lang="en-US"/>
              <a:t>. Aenean </a:t>
            </a:r>
            <a:r>
              <a:rPr lang="en-US" err="1"/>
              <a:t>commodo</a:t>
            </a:r>
            <a:r>
              <a:rPr lang="en-US"/>
              <a:t> ligula </a:t>
            </a:r>
            <a:r>
              <a:rPr lang="en-US" err="1"/>
              <a:t>eget</a:t>
            </a:r>
            <a:r>
              <a:rPr lang="en-US"/>
              <a:t> dolor. Aenean </a:t>
            </a:r>
            <a:r>
              <a:rPr lang="en-US" err="1"/>
              <a:t>massa</a:t>
            </a:r>
            <a:r>
              <a:rPr lang="en-US"/>
              <a:t>. Cum sociis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Donec </a:t>
            </a:r>
            <a:r>
              <a:rPr lang="en-US" err="1"/>
              <a:t>quam</a:t>
            </a:r>
            <a:r>
              <a:rPr lang="en-US"/>
              <a:t> </a:t>
            </a:r>
            <a:r>
              <a:rPr lang="en-US" err="1"/>
              <a:t>felis</a:t>
            </a:r>
            <a:r>
              <a:rPr lang="en-US"/>
              <a:t>, </a:t>
            </a:r>
            <a:r>
              <a:rPr lang="en-US" err="1"/>
              <a:t>ultricies</a:t>
            </a:r>
            <a:r>
              <a:rPr lang="en-US"/>
              <a:t> </a:t>
            </a:r>
            <a:r>
              <a:rPr lang="en-US" err="1"/>
              <a:t>nec</a:t>
            </a:r>
            <a:r>
              <a:rPr lang="en-US"/>
              <a:t>, </a:t>
            </a:r>
            <a:r>
              <a:rPr lang="en-US" err="1"/>
              <a:t>pellentesque</a:t>
            </a:r>
            <a:r>
              <a:rPr lang="en-US"/>
              <a:t> </a:t>
            </a:r>
            <a:r>
              <a:rPr lang="en-US" err="1"/>
              <a:t>eu</a:t>
            </a:r>
            <a:r>
              <a:rPr lang="en-US"/>
              <a:t>, </a:t>
            </a:r>
            <a:r>
              <a:rPr lang="en-US" err="1"/>
              <a:t>pretium</a:t>
            </a:r>
            <a:r>
              <a:rPr lang="en-US"/>
              <a:t> </a:t>
            </a:r>
            <a:r>
              <a:rPr lang="en-US" err="1"/>
              <a:t>quis</a:t>
            </a:r>
            <a:r>
              <a:rPr lang="en-US"/>
              <a:t>, </a:t>
            </a:r>
            <a:r>
              <a:rPr lang="en-US" err="1"/>
              <a:t>sem</a:t>
            </a:r>
            <a:endParaRPr lang="en-US"/>
          </a:p>
        </p:txBody>
      </p:sp>
      <p:sp>
        <p:nvSpPr>
          <p:cNvPr id="8" name="Slide Number Placeholder 6">
            <a:extLst>
              <a:ext uri="{FF2B5EF4-FFF2-40B4-BE49-F238E27FC236}">
                <a16:creationId xmlns:a16="http://schemas.microsoft.com/office/drawing/2014/main" id="{05AD5B22-1E8F-DD46-8078-B4CB0A72A7D3}"/>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9569779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subheading, bullet llist, and image">
    <p:bg>
      <p:bgPr>
        <a:solidFill>
          <a:srgbClr val="F3F4F6"/>
        </a:solidFill>
        <a:effectLst/>
      </p:bgPr>
    </p:bg>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461A29E5-F018-2245-90B6-7016A54DF82F}"/>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147482" y="1702288"/>
            <a:ext cx="6202876" cy="380873"/>
          </a:xfrm>
        </p:spPr>
        <p:txBody>
          <a:bodyPr wrap="square">
            <a:noAutofit/>
          </a:bodyPr>
          <a:lstStyle>
            <a:lvl1pPr marL="0" indent="0">
              <a:lnSpc>
                <a:spcPct val="100000"/>
              </a:lnSpc>
              <a:spcBef>
                <a:spcPts val="0"/>
              </a:spcBef>
              <a:buNone/>
              <a:defRPr sz="2600" b="1" i="0">
                <a:solidFill>
                  <a:schemeClr val="accent3"/>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CA" noProof="0" err="1"/>
              <a:t>SubHead</a:t>
            </a:r>
            <a:endParaRPr lang="en-CA" noProof="0"/>
          </a:p>
        </p:txBody>
      </p:sp>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147482" y="2313759"/>
            <a:ext cx="4687042" cy="3515095"/>
          </a:xfrm>
        </p:spPr>
        <p:txBody>
          <a:bodyPr wrap="square">
            <a:noAutofit/>
          </a:bodyPr>
          <a:lstStyle>
            <a:lvl1pPr marL="285750" indent="-285750">
              <a:lnSpc>
                <a:spcPct val="150000"/>
              </a:lnSpc>
              <a:spcBef>
                <a:spcPts val="0"/>
              </a:spcBef>
              <a:buClr>
                <a:srgbClr val="CA3B66"/>
              </a:buClr>
              <a:buSzPct val="130000"/>
              <a:buFont typeface="Arial" panose="020B0604020202020204" pitchFamily="34" charset="0"/>
              <a:buChar char="•"/>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cs typeface="Calibri" panose="020F0502020204030204" pitchFamily="34" charset="0"/>
              </a:rPr>
              <a:t>Level 1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lvl="0"/>
            <a:endParaRPr lang="en-US"/>
          </a:p>
        </p:txBody>
      </p:sp>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6588579" y="2313759"/>
            <a:ext cx="4608510" cy="351509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7" name="Slide Number Placeholder 6">
            <a:extLst>
              <a:ext uri="{FF2B5EF4-FFF2-40B4-BE49-F238E27FC236}">
                <a16:creationId xmlns:a16="http://schemas.microsoft.com/office/drawing/2014/main" id="{0EBC94C1-8892-7740-98D9-DF40EF7455FB}"/>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278575289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subheading, and image/graph">
    <p:bg>
      <p:bgPr>
        <a:solidFill>
          <a:srgbClr val="F3F4F6"/>
        </a:solid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5417584D-6DD6-4C4A-A335-899E83AF8221}"/>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0" name="Text Placeholder 3">
            <a:extLst>
              <a:ext uri="{FF2B5EF4-FFF2-40B4-BE49-F238E27FC236}">
                <a16:creationId xmlns:a16="http://schemas.microsoft.com/office/drawing/2014/main" id="{2A715873-30C2-3947-9FC7-3C9DEC36AD6F}"/>
              </a:ext>
            </a:extLst>
          </p:cNvPr>
          <p:cNvSpPr>
            <a:spLocks noGrp="1"/>
          </p:cNvSpPr>
          <p:nvPr>
            <p:ph type="body" sz="half" idx="10" hasCustomPrompt="1"/>
          </p:nvPr>
        </p:nvSpPr>
        <p:spPr>
          <a:xfrm>
            <a:off x="1147482" y="1742904"/>
            <a:ext cx="10437639" cy="380873"/>
          </a:xfrm>
        </p:spPr>
        <p:txBody>
          <a:bodyPr wrap="square">
            <a:noAutofit/>
          </a:bodyPr>
          <a:lstStyle>
            <a:lvl1pPr marL="0" indent="0" algn="l">
              <a:lnSpc>
                <a:spcPct val="100000"/>
              </a:lnSpc>
              <a:spcBef>
                <a:spcPts val="0"/>
              </a:spcBef>
              <a:buNone/>
              <a:defRPr sz="2600" b="1" i="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0" name="Picture Placeholder 2">
            <a:extLst>
              <a:ext uri="{FF2B5EF4-FFF2-40B4-BE49-F238E27FC236}">
                <a16:creationId xmlns:a16="http://schemas.microsoft.com/office/drawing/2014/main" id="{89C8347D-260A-BB4C-B4A8-163C2B4364FE}"/>
              </a:ext>
            </a:extLst>
          </p:cNvPr>
          <p:cNvSpPr>
            <a:spLocks noGrp="1"/>
          </p:cNvSpPr>
          <p:nvPr>
            <p:ph type="pic" idx="1"/>
          </p:nvPr>
        </p:nvSpPr>
        <p:spPr>
          <a:xfrm>
            <a:off x="1147482" y="2433771"/>
            <a:ext cx="10437639" cy="3882253"/>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7" name="Slide Number Placeholder 6">
            <a:extLst>
              <a:ext uri="{FF2B5EF4-FFF2-40B4-BE49-F238E27FC236}">
                <a16:creationId xmlns:a16="http://schemas.microsoft.com/office/drawing/2014/main" id="{0EBC94C1-8892-7740-98D9-DF40EF7455FB}"/>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77172957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605A7108-A2BC-2940-B11A-56E13AE1F9C9}"/>
              </a:ext>
            </a:extLst>
          </p:cNvPr>
          <p:cNvSpPr>
            <a:spLocks noGrp="1"/>
          </p:cNvSpPr>
          <p:nvPr>
            <p:ph type="body" sz="half" idx="11"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 name="Slide Number Placeholder 2">
            <a:extLst>
              <a:ext uri="{FF2B5EF4-FFF2-40B4-BE49-F238E27FC236}">
                <a16:creationId xmlns:a16="http://schemas.microsoft.com/office/drawing/2014/main" id="{DBFABBD4-89C2-9D4B-92DD-2BD95DE6F30A}"/>
              </a:ext>
              <a:ext uri="{C183D7F6-B498-43B3-948B-1728B52AA6E4}">
                <adec:decorative xmlns:adec="http://schemas.microsoft.com/office/drawing/2017/decorative" val="1"/>
              </a:ext>
            </a:extLst>
          </p:cNvPr>
          <p:cNvSpPr>
            <a:spLocks noGrp="1"/>
          </p:cNvSpPr>
          <p:nvPr>
            <p:ph type="sldNum" sz="quarter" idx="10"/>
          </p:nvPr>
        </p:nvSpPr>
        <p:spPr/>
        <p:txBody>
          <a:bodyPr/>
          <a:lstStyle/>
          <a:p>
            <a:fld id="{651C5DAC-7429-6E4E-8924-6EE12B38EDDE}" type="slidenum">
              <a:rPr lang="sr-Latn-RS" smtClean="0"/>
              <a:pPr/>
              <a:t>‹#›</a:t>
            </a:fld>
            <a:endParaRPr lang="sr-Latn-RS"/>
          </a:p>
        </p:txBody>
      </p:sp>
    </p:spTree>
    <p:extLst>
      <p:ext uri="{BB962C8B-B14F-4D97-AF65-F5344CB8AC3E}">
        <p14:creationId xmlns:p14="http://schemas.microsoft.com/office/powerpoint/2010/main" val="182349958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two cards with subheading and bullet list">
    <p:bg>
      <p:bgPr>
        <a:solidFill>
          <a:srgbClr val="F3F4F6"/>
        </a:solidFill>
        <a:effectLst/>
      </p:bgPr>
    </p:bg>
    <p:spTree>
      <p:nvGrpSpPr>
        <p:cNvPr id="1" name=""/>
        <p:cNvGrpSpPr/>
        <p:nvPr/>
      </p:nvGrpSpPr>
      <p:grpSpPr>
        <a:xfrm>
          <a:off x="0" y="0"/>
          <a:ext cx="0" cy="0"/>
          <a:chOff x="0" y="0"/>
          <a:chExt cx="0" cy="0"/>
        </a:xfrm>
      </p:grpSpPr>
      <p:sp>
        <p:nvSpPr>
          <p:cNvPr id="22" name="Text Placeholder 3">
            <a:extLst>
              <a:ext uri="{FF2B5EF4-FFF2-40B4-BE49-F238E27FC236}">
                <a16:creationId xmlns:a16="http://schemas.microsoft.com/office/drawing/2014/main" id="{DDAF089C-100E-3442-9889-60D3B95FEB43}"/>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 name="Rounded Rectangle 2">
            <a:extLst>
              <a:ext uri="{FF2B5EF4-FFF2-40B4-BE49-F238E27FC236}">
                <a16:creationId xmlns:a16="http://schemas.microsoft.com/office/drawing/2014/main" id="{AA1A0062-5313-6446-A9BD-82EFBECB0496}"/>
              </a:ext>
            </a:extLst>
          </p:cNvPr>
          <p:cNvSpPr/>
          <p:nvPr userDrawn="1"/>
        </p:nvSpPr>
        <p:spPr>
          <a:xfrm>
            <a:off x="1147482" y="1985728"/>
            <a:ext cx="4914159" cy="4425043"/>
          </a:xfrm>
          <a:prstGeom prst="roundRect">
            <a:avLst>
              <a:gd name="adj" fmla="val 616"/>
            </a:avLst>
          </a:prstGeom>
          <a:solidFill>
            <a:schemeClr val="bg1"/>
          </a:solidFill>
          <a:ln>
            <a:noFill/>
          </a:ln>
          <a:effectLst>
            <a:outerShdw blurRad="215900" dir="6720000" sx="104000" sy="104000" algn="ctr" rotWithShape="0">
              <a:schemeClr val="tx1">
                <a:alpha val="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11" name="Slide Number Placeholder 6">
            <a:extLst>
              <a:ext uri="{FF2B5EF4-FFF2-40B4-BE49-F238E27FC236}">
                <a16:creationId xmlns:a16="http://schemas.microsoft.com/office/drawing/2014/main" id="{DCD4D5A7-E154-5742-B2FC-B241784371C3}"/>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
        <p:nvSpPr>
          <p:cNvPr id="17" name="Text Placeholder 3">
            <a:extLst>
              <a:ext uri="{FF2B5EF4-FFF2-40B4-BE49-F238E27FC236}">
                <a16:creationId xmlns:a16="http://schemas.microsoft.com/office/drawing/2014/main" id="{FCE259DA-1887-3343-8A3E-CAAE971667E2}"/>
              </a:ext>
            </a:extLst>
          </p:cNvPr>
          <p:cNvSpPr>
            <a:spLocks noGrp="1"/>
          </p:cNvSpPr>
          <p:nvPr>
            <p:ph type="body" sz="half" idx="11" hasCustomPrompt="1"/>
          </p:nvPr>
        </p:nvSpPr>
        <p:spPr>
          <a:xfrm>
            <a:off x="1399222" y="2278878"/>
            <a:ext cx="4423621" cy="380873"/>
          </a:xfrm>
        </p:spPr>
        <p:txBody>
          <a:bodyPr wrap="square">
            <a:noAutofit/>
          </a:bodyPr>
          <a:lstStyle>
            <a:lvl1pPr marL="0" indent="0">
              <a:lnSpc>
                <a:spcPct val="100000"/>
              </a:lnSpc>
              <a:spcBef>
                <a:spcPts val="0"/>
              </a:spcBef>
              <a:buNone/>
              <a:defRPr sz="2000" b="1" i="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4" name="Text Placeholder 3">
            <a:extLst>
              <a:ext uri="{FF2B5EF4-FFF2-40B4-BE49-F238E27FC236}">
                <a16:creationId xmlns:a16="http://schemas.microsoft.com/office/drawing/2014/main" id="{BA1A1140-6EF0-4147-B11E-52E030C167C1}"/>
              </a:ext>
            </a:extLst>
          </p:cNvPr>
          <p:cNvSpPr>
            <a:spLocks noGrp="1"/>
          </p:cNvSpPr>
          <p:nvPr>
            <p:ph type="body" sz="half" idx="2" hasCustomPrompt="1"/>
          </p:nvPr>
        </p:nvSpPr>
        <p:spPr>
          <a:xfrm>
            <a:off x="1399222" y="2869503"/>
            <a:ext cx="4423621" cy="3258498"/>
          </a:xfrm>
        </p:spPr>
        <p:txBody>
          <a:bodyPr wrap="square">
            <a:noAutofit/>
          </a:bodyPr>
          <a:lstStyle>
            <a:lvl1pPr marL="285750" indent="-285750">
              <a:lnSpc>
                <a:spcPct val="114000"/>
              </a:lnSpc>
              <a:buClr>
                <a:srgbClr val="CA3B66"/>
              </a:buClr>
              <a:buSzPct val="130000"/>
              <a:buFont typeface="Arial" panose="020B0604020202020204" pitchFamily="34" charset="0"/>
              <a:buChar char="•"/>
              <a:defRPr sz="1600" b="0" i="0">
                <a:latin typeface="Calibri" panose="020F0502020204030204" pitchFamily="34" charset="0"/>
                <a:cs typeface="Calibri" panose="020F0502020204030204" pitchFamily="34" charset="0"/>
              </a:defRPr>
            </a:lvl1pPr>
            <a:lvl2pPr marL="742950" indent="-285750">
              <a:lnSpc>
                <a:spcPct val="114000"/>
              </a:lnSpc>
              <a:buClr>
                <a:schemeClr val="accent3"/>
              </a:buClr>
              <a:buFont typeface="Courier New" panose="02070309020205020404" pitchFamily="49" charset="0"/>
              <a:buChar char="o"/>
              <a:defRPr sz="1400"/>
            </a:lvl2pPr>
            <a:lvl3pPr marL="1085850" indent="-171450">
              <a:lnSpc>
                <a:spcPct val="114000"/>
              </a:lnSpc>
              <a:buFont typeface="Arial" panose="020B0604020202020204" pitchFamily="34" charset="0"/>
              <a:buChar char="•"/>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cs typeface="Calibri" panose="020F0502020204030204" pitchFamily="34" charset="0"/>
              </a:rPr>
              <a:t>Level 1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lvl="0"/>
            <a:endParaRPr lang="en-US"/>
          </a:p>
        </p:txBody>
      </p:sp>
      <p:sp>
        <p:nvSpPr>
          <p:cNvPr id="19" name="Rounded Rectangle 18">
            <a:extLst>
              <a:ext uri="{FF2B5EF4-FFF2-40B4-BE49-F238E27FC236}">
                <a16:creationId xmlns:a16="http://schemas.microsoft.com/office/drawing/2014/main" id="{505366ED-BCC3-094D-BCA6-7322723D580A}"/>
              </a:ext>
            </a:extLst>
          </p:cNvPr>
          <p:cNvSpPr/>
          <p:nvPr userDrawn="1"/>
        </p:nvSpPr>
        <p:spPr>
          <a:xfrm>
            <a:off x="6405282" y="1985728"/>
            <a:ext cx="4914159" cy="4425043"/>
          </a:xfrm>
          <a:prstGeom prst="roundRect">
            <a:avLst>
              <a:gd name="adj" fmla="val 616"/>
            </a:avLst>
          </a:prstGeom>
          <a:solidFill>
            <a:schemeClr val="bg1"/>
          </a:solidFill>
          <a:ln>
            <a:noFill/>
          </a:ln>
          <a:effectLst>
            <a:outerShdw blurRad="215900" dir="6720000" sx="104000" sy="104000" algn="ctr" rotWithShape="0">
              <a:schemeClr val="tx1">
                <a:alpha val="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0" name="Text Placeholder 3">
            <a:extLst>
              <a:ext uri="{FF2B5EF4-FFF2-40B4-BE49-F238E27FC236}">
                <a16:creationId xmlns:a16="http://schemas.microsoft.com/office/drawing/2014/main" id="{99F600E2-E090-EB4B-B420-0410BA49F42B}"/>
              </a:ext>
            </a:extLst>
          </p:cNvPr>
          <p:cNvSpPr>
            <a:spLocks noGrp="1"/>
          </p:cNvSpPr>
          <p:nvPr>
            <p:ph type="body" sz="half" idx="14" hasCustomPrompt="1"/>
          </p:nvPr>
        </p:nvSpPr>
        <p:spPr>
          <a:xfrm>
            <a:off x="6657022" y="2278878"/>
            <a:ext cx="4423621" cy="380873"/>
          </a:xfrm>
        </p:spPr>
        <p:txBody>
          <a:bodyPr wrap="square">
            <a:noAutofit/>
          </a:bodyPr>
          <a:lstStyle>
            <a:lvl1pPr marL="0" indent="0">
              <a:lnSpc>
                <a:spcPct val="100000"/>
              </a:lnSpc>
              <a:spcBef>
                <a:spcPts val="0"/>
              </a:spcBef>
              <a:buNone/>
              <a:defRPr sz="2000" b="1" i="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1" name="Text Placeholder 3">
            <a:extLst>
              <a:ext uri="{FF2B5EF4-FFF2-40B4-BE49-F238E27FC236}">
                <a16:creationId xmlns:a16="http://schemas.microsoft.com/office/drawing/2014/main" id="{C88D3AA1-891A-594E-8517-C93C995DDD5B}"/>
              </a:ext>
            </a:extLst>
          </p:cNvPr>
          <p:cNvSpPr>
            <a:spLocks noGrp="1"/>
          </p:cNvSpPr>
          <p:nvPr>
            <p:ph type="body" sz="half" idx="15" hasCustomPrompt="1"/>
          </p:nvPr>
        </p:nvSpPr>
        <p:spPr>
          <a:xfrm>
            <a:off x="6657022" y="2869503"/>
            <a:ext cx="4423621" cy="3258498"/>
          </a:xfrm>
        </p:spPr>
        <p:txBody>
          <a:bodyPr wrap="square">
            <a:noAutofit/>
          </a:bodyPr>
          <a:lstStyle>
            <a:lvl1pPr marL="228600" marR="0" indent="-228600" algn="l" defTabSz="914400" rtl="0" eaLnBrk="1" fontAlgn="auto" latinLnBrk="0" hangingPunct="1">
              <a:lnSpc>
                <a:spcPct val="114000"/>
              </a:lnSpc>
              <a:spcBef>
                <a:spcPts val="1000"/>
              </a:spcBef>
              <a:spcAft>
                <a:spcPts val="0"/>
              </a:spcAft>
              <a:buClr>
                <a:srgbClr val="DD2764"/>
              </a:buClr>
              <a:buSzTx/>
              <a:buFont typeface="Arial" panose="020B0604020202020204" pitchFamily="34" charset="0"/>
              <a:buChar char="•"/>
              <a:tabLst/>
              <a:defRPr sz="1600" b="0" i="0">
                <a:latin typeface="Calibri" panose="020F0502020204030204" pitchFamily="34" charset="0"/>
                <a:cs typeface="Calibri" panose="020F0502020204030204" pitchFamily="34" charset="0"/>
              </a:defRPr>
            </a:lvl1pPr>
            <a:lvl2pPr marL="685800" marR="0" indent="-228600" algn="l" defTabSz="914400" rtl="0" eaLnBrk="1" fontAlgn="auto" latinLnBrk="0" hangingPunct="1">
              <a:lnSpc>
                <a:spcPct val="114000"/>
              </a:lnSpc>
              <a:spcBef>
                <a:spcPts val="500"/>
              </a:spcBef>
              <a:spcAft>
                <a:spcPts val="0"/>
              </a:spcAft>
              <a:buClr>
                <a:srgbClr val="DD2764"/>
              </a:buClr>
              <a:buSzTx/>
              <a:buFont typeface="Arial" panose="020B0604020202020204" pitchFamily="34" charset="0"/>
              <a:buChar char="•"/>
              <a:tabLst/>
              <a:defRPr sz="1400"/>
            </a:lvl2pPr>
            <a:lvl3pPr marL="1143000" marR="0" indent="-228600" algn="l" defTabSz="914400" rtl="0" eaLnBrk="1" fontAlgn="auto" latinLnBrk="0" hangingPunct="1">
              <a:lnSpc>
                <a:spcPct val="114000"/>
              </a:lnSpc>
              <a:spcBef>
                <a:spcPts val="500"/>
              </a:spcBef>
              <a:spcAft>
                <a:spcPts val="0"/>
              </a:spcAft>
              <a:buClr>
                <a:srgbClr val="DD2764"/>
              </a:buClr>
              <a:buSzTx/>
              <a:buFont typeface="Arial" panose="020B0604020202020204" pitchFamily="34" charset="0"/>
              <a:buChar char="•"/>
              <a:tabLst/>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cs typeface="Calibri" panose="020F0502020204030204" pitchFamily="34" charset="0"/>
              </a:rPr>
              <a:t>Level 1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742950" lvl="1" indent="-285750">
              <a:buClr>
                <a:schemeClr val="accent3"/>
              </a:buClr>
              <a:buFont typeface="Courier New" panose="02070309020205020404" pitchFamily="49" charset="0"/>
              <a:buChar char="o"/>
            </a:pPr>
            <a:r>
              <a:rPr lang="en-US" b="0">
                <a:latin typeface="Calibri" panose="020F0502020204030204" pitchFamily="34" charset="0"/>
                <a:cs typeface="Calibri" panose="020F0502020204030204" pitchFamily="34" charset="0"/>
              </a:rPr>
              <a:t>Level 2 bullet </a:t>
            </a:r>
          </a:p>
          <a:p>
            <a:pPr marL="1200150" lvl="2" indent="-285750">
              <a:buClr>
                <a:schemeClr val="accent3"/>
              </a:buClr>
              <a:buFont typeface="Wingdings" pitchFamily="2" charset="2"/>
              <a:buChar char="§"/>
            </a:pPr>
            <a:r>
              <a:rPr lang="en-US" b="0">
                <a:latin typeface="Calibri" panose="020F0502020204030204" pitchFamily="34" charset="0"/>
                <a:cs typeface="Calibri" panose="020F0502020204030204" pitchFamily="34" charset="0"/>
              </a:rPr>
              <a:t>Level 3 bullet </a:t>
            </a:r>
          </a:p>
          <a:p>
            <a:pPr marL="228600" marR="0" lvl="0" indent="-228600" algn="l" defTabSz="914400" rtl="0" eaLnBrk="1" fontAlgn="auto" latinLnBrk="0" hangingPunct="1">
              <a:lnSpc>
                <a:spcPct val="114000"/>
              </a:lnSpc>
              <a:spcBef>
                <a:spcPts val="1000"/>
              </a:spcBef>
              <a:spcAft>
                <a:spcPts val="0"/>
              </a:spcAft>
              <a:buClr>
                <a:srgbClr val="DD2764"/>
              </a:buClr>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15614010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 3 card, icon, content (Pink)">
    <p:bg>
      <p:bgPr>
        <a:solidFill>
          <a:srgbClr val="F3F4F6"/>
        </a:solidFill>
        <a:effectLst/>
      </p:bgPr>
    </p:bg>
    <p:spTree>
      <p:nvGrpSpPr>
        <p:cNvPr id="1" name=""/>
        <p:cNvGrpSpPr/>
        <p:nvPr/>
      </p:nvGrpSpPr>
      <p:grpSpPr>
        <a:xfrm>
          <a:off x="0" y="0"/>
          <a:ext cx="0" cy="0"/>
          <a:chOff x="0" y="0"/>
          <a:chExt cx="0" cy="0"/>
        </a:xfrm>
      </p:grpSpPr>
      <p:sp>
        <p:nvSpPr>
          <p:cNvPr id="34" name="Text Placeholder 3">
            <a:extLst>
              <a:ext uri="{FF2B5EF4-FFF2-40B4-BE49-F238E27FC236}">
                <a16:creationId xmlns:a16="http://schemas.microsoft.com/office/drawing/2014/main" id="{79DA065B-2BAD-4641-AD8E-9C02A819369A}"/>
              </a:ext>
            </a:extLst>
          </p:cNvPr>
          <p:cNvSpPr>
            <a:spLocks noGrp="1"/>
          </p:cNvSpPr>
          <p:nvPr>
            <p:ph type="body" sz="half" idx="18"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8" name="Rounded Rectangle 27">
            <a:extLst>
              <a:ext uri="{FF2B5EF4-FFF2-40B4-BE49-F238E27FC236}">
                <a16:creationId xmlns:a16="http://schemas.microsoft.com/office/drawing/2014/main" id="{40D3B4FC-8A05-3D4D-8E1A-C45A73FC703A}"/>
              </a:ext>
            </a:extLst>
          </p:cNvPr>
          <p:cNvSpPr/>
          <p:nvPr userDrawn="1"/>
        </p:nvSpPr>
        <p:spPr>
          <a:xfrm>
            <a:off x="1147482"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543819" y="3343746"/>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30" name="Text Placeholder 3">
            <a:extLst>
              <a:ext uri="{FF2B5EF4-FFF2-40B4-BE49-F238E27FC236}">
                <a16:creationId xmlns:a16="http://schemas.microsoft.com/office/drawing/2014/main" id="{BFFB7024-8B3C-6D49-AD38-154D32FD42ED}"/>
              </a:ext>
            </a:extLst>
          </p:cNvPr>
          <p:cNvSpPr>
            <a:spLocks noGrp="1"/>
          </p:cNvSpPr>
          <p:nvPr>
            <p:ph type="body" sz="half" idx="10" hasCustomPrompt="1"/>
          </p:nvPr>
        </p:nvSpPr>
        <p:spPr>
          <a:xfrm>
            <a:off x="1537823" y="4131125"/>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31" name="Oval 30">
            <a:extLst>
              <a:ext uri="{FF2B5EF4-FFF2-40B4-BE49-F238E27FC236}">
                <a16:creationId xmlns:a16="http://schemas.microsoft.com/office/drawing/2014/main" id="{D7D183E4-5560-0F4D-BD2B-DB736A85B5CD}"/>
              </a:ext>
            </a:extLst>
          </p:cNvPr>
          <p:cNvSpPr/>
          <p:nvPr userDrawn="1"/>
        </p:nvSpPr>
        <p:spPr>
          <a:xfrm>
            <a:off x="2172100" y="1877787"/>
            <a:ext cx="1183821" cy="11838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33" name="Picture Placeholder 2">
            <a:extLst>
              <a:ext uri="{FF2B5EF4-FFF2-40B4-BE49-F238E27FC236}">
                <a16:creationId xmlns:a16="http://schemas.microsoft.com/office/drawing/2014/main" id="{83A6F773-F7C8-F94F-950B-AEC7A262F15B}"/>
              </a:ext>
            </a:extLst>
          </p:cNvPr>
          <p:cNvSpPr>
            <a:spLocks noGrp="1"/>
          </p:cNvSpPr>
          <p:nvPr>
            <p:ph type="pic" idx="1" hasCustomPrompt="1"/>
          </p:nvPr>
        </p:nvSpPr>
        <p:spPr>
          <a:xfrm>
            <a:off x="2430024" y="2150974"/>
            <a:ext cx="653135"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679641"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75978" y="3341633"/>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0" name="Text Placeholder 3">
            <a:extLst>
              <a:ext uri="{FF2B5EF4-FFF2-40B4-BE49-F238E27FC236}">
                <a16:creationId xmlns:a16="http://schemas.microsoft.com/office/drawing/2014/main" id="{93BBB746-F667-AF45-A02A-3A4BD71D0B9A}"/>
              </a:ext>
            </a:extLst>
          </p:cNvPr>
          <p:cNvSpPr>
            <a:spLocks noGrp="1"/>
          </p:cNvSpPr>
          <p:nvPr>
            <p:ph type="body" sz="half" idx="11" hasCustomPrompt="1"/>
          </p:nvPr>
        </p:nvSpPr>
        <p:spPr>
          <a:xfrm>
            <a:off x="5075978"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lvl="0"/>
            <a:endParaRPr lang="en-US"/>
          </a:p>
        </p:txBody>
      </p:sp>
      <p:sp>
        <p:nvSpPr>
          <p:cNvPr id="21" name="Oval 20">
            <a:extLst>
              <a:ext uri="{FF2B5EF4-FFF2-40B4-BE49-F238E27FC236}">
                <a16:creationId xmlns:a16="http://schemas.microsoft.com/office/drawing/2014/main" id="{D1795777-BFC7-C349-9955-68A77C88027B}"/>
              </a:ext>
            </a:extLst>
          </p:cNvPr>
          <p:cNvSpPr/>
          <p:nvPr userDrawn="1"/>
        </p:nvSpPr>
        <p:spPr>
          <a:xfrm>
            <a:off x="5704259" y="1877787"/>
            <a:ext cx="1183821" cy="11838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2" name="Picture Placeholder 2">
            <a:extLst>
              <a:ext uri="{FF2B5EF4-FFF2-40B4-BE49-F238E27FC236}">
                <a16:creationId xmlns:a16="http://schemas.microsoft.com/office/drawing/2014/main" id="{E5A3B97E-C8FD-BE4A-93E4-C8B2D45E2753}"/>
              </a:ext>
            </a:extLst>
          </p:cNvPr>
          <p:cNvSpPr>
            <a:spLocks noGrp="1"/>
          </p:cNvSpPr>
          <p:nvPr>
            <p:ph type="pic" idx="12" hasCustomPrompt="1"/>
          </p:nvPr>
        </p:nvSpPr>
        <p:spPr>
          <a:xfrm>
            <a:off x="5969602" y="2150974"/>
            <a:ext cx="653134"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2178"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16309" y="3331404"/>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5" name="Text Placeholder 3">
            <a:extLst>
              <a:ext uri="{FF2B5EF4-FFF2-40B4-BE49-F238E27FC236}">
                <a16:creationId xmlns:a16="http://schemas.microsoft.com/office/drawing/2014/main" id="{53D908A5-8AC0-294C-91D1-389E0DAA2031}"/>
              </a:ext>
            </a:extLst>
          </p:cNvPr>
          <p:cNvSpPr>
            <a:spLocks noGrp="1"/>
          </p:cNvSpPr>
          <p:nvPr>
            <p:ph type="body" sz="half" idx="13" hasCustomPrompt="1"/>
          </p:nvPr>
        </p:nvSpPr>
        <p:spPr>
          <a:xfrm>
            <a:off x="8616309"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26" name="Oval 25">
            <a:extLst>
              <a:ext uri="{FF2B5EF4-FFF2-40B4-BE49-F238E27FC236}">
                <a16:creationId xmlns:a16="http://schemas.microsoft.com/office/drawing/2014/main" id="{95D165BE-281F-944A-91A8-73DB290CB3B7}"/>
              </a:ext>
            </a:extLst>
          </p:cNvPr>
          <p:cNvSpPr/>
          <p:nvPr userDrawn="1"/>
        </p:nvSpPr>
        <p:spPr>
          <a:xfrm>
            <a:off x="9236796" y="1877787"/>
            <a:ext cx="1183821" cy="11838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7" name="Picture Placeholder 2">
            <a:extLst>
              <a:ext uri="{FF2B5EF4-FFF2-40B4-BE49-F238E27FC236}">
                <a16:creationId xmlns:a16="http://schemas.microsoft.com/office/drawing/2014/main" id="{B5D016D0-935C-2946-B768-E6C5A2D63088}"/>
              </a:ext>
            </a:extLst>
          </p:cNvPr>
          <p:cNvSpPr>
            <a:spLocks noGrp="1"/>
          </p:cNvSpPr>
          <p:nvPr>
            <p:ph type="pic" idx="14" hasCustomPrompt="1"/>
          </p:nvPr>
        </p:nvSpPr>
        <p:spPr>
          <a:xfrm>
            <a:off x="9465563" y="2098214"/>
            <a:ext cx="726980" cy="699432"/>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19" name="Slide Number Placeholder 6">
            <a:extLst>
              <a:ext uri="{FF2B5EF4-FFF2-40B4-BE49-F238E27FC236}">
                <a16:creationId xmlns:a16="http://schemas.microsoft.com/office/drawing/2014/main" id="{A75B22FD-CA1D-BB4B-9D79-B9E8E600F4FD}"/>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18012040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 3 card and content ">
    <p:bg>
      <p:bgPr>
        <a:solidFill>
          <a:srgbClr val="F3F4F6"/>
        </a:solidFill>
        <a:effectLst/>
      </p:bgPr>
    </p:bg>
    <p:spTree>
      <p:nvGrpSpPr>
        <p:cNvPr id="1" name=""/>
        <p:cNvGrpSpPr/>
        <p:nvPr/>
      </p:nvGrpSpPr>
      <p:grpSpPr>
        <a:xfrm>
          <a:off x="0" y="0"/>
          <a:ext cx="0" cy="0"/>
          <a:chOff x="0" y="0"/>
          <a:chExt cx="0" cy="0"/>
        </a:xfrm>
      </p:grpSpPr>
      <p:sp>
        <p:nvSpPr>
          <p:cNvPr id="14" name="Text Placeholder 3">
            <a:extLst>
              <a:ext uri="{FF2B5EF4-FFF2-40B4-BE49-F238E27FC236}">
                <a16:creationId xmlns:a16="http://schemas.microsoft.com/office/drawing/2014/main" id="{B66CAF1F-4B02-B34E-850B-BD3ACF41CBA6}"/>
              </a:ext>
            </a:extLst>
          </p:cNvPr>
          <p:cNvSpPr>
            <a:spLocks noGrp="1"/>
          </p:cNvSpPr>
          <p:nvPr>
            <p:ph type="body" sz="half" idx="18"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8" name="Rounded Rectangle 27">
            <a:extLst>
              <a:ext uri="{FF2B5EF4-FFF2-40B4-BE49-F238E27FC236}">
                <a16:creationId xmlns:a16="http://schemas.microsoft.com/office/drawing/2014/main" id="{40D3B4FC-8A05-3D4D-8E1A-C45A73FC703A}"/>
              </a:ext>
            </a:extLst>
          </p:cNvPr>
          <p:cNvSpPr/>
          <p:nvPr userDrawn="1"/>
        </p:nvSpPr>
        <p:spPr>
          <a:xfrm>
            <a:off x="1147482" y="2024295"/>
            <a:ext cx="3201140" cy="3782436"/>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679641" y="2024295"/>
            <a:ext cx="3201140" cy="3782436"/>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2178" y="2024295"/>
            <a:ext cx="3201140" cy="3782436"/>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543819" y="2418781"/>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5" name="Text Placeholder 3">
            <a:extLst>
              <a:ext uri="{FF2B5EF4-FFF2-40B4-BE49-F238E27FC236}">
                <a16:creationId xmlns:a16="http://schemas.microsoft.com/office/drawing/2014/main" id="{4B776F0A-E294-C946-98E0-1536D1125F89}"/>
              </a:ext>
            </a:extLst>
          </p:cNvPr>
          <p:cNvSpPr>
            <a:spLocks noGrp="1"/>
          </p:cNvSpPr>
          <p:nvPr>
            <p:ph type="body" sz="half" idx="19" hasCustomPrompt="1"/>
          </p:nvPr>
        </p:nvSpPr>
        <p:spPr>
          <a:xfrm>
            <a:off x="1537823" y="3206439"/>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75978" y="2416668"/>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6" name="Text Placeholder 3">
            <a:extLst>
              <a:ext uri="{FF2B5EF4-FFF2-40B4-BE49-F238E27FC236}">
                <a16:creationId xmlns:a16="http://schemas.microsoft.com/office/drawing/2014/main" id="{7C0B342F-2B74-BA43-B731-96A247D8F63D}"/>
              </a:ext>
            </a:extLst>
          </p:cNvPr>
          <p:cNvSpPr>
            <a:spLocks noGrp="1"/>
          </p:cNvSpPr>
          <p:nvPr>
            <p:ph type="body" sz="half" idx="20" hasCustomPrompt="1"/>
          </p:nvPr>
        </p:nvSpPr>
        <p:spPr>
          <a:xfrm>
            <a:off x="5075978" y="3206439"/>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16309" y="2406439"/>
            <a:ext cx="2392877" cy="663002"/>
          </a:xfrm>
        </p:spPr>
        <p:txBody>
          <a:bodyPr wrap="square">
            <a:noAutofit/>
          </a:bodyPr>
          <a:lstStyle>
            <a:lvl1pPr marL="0" indent="0" algn="ctr">
              <a:lnSpc>
                <a:spcPct val="100000"/>
              </a:lnSpc>
              <a:spcBef>
                <a:spcPts val="0"/>
              </a:spcBef>
              <a:buNone/>
              <a:defRPr sz="2000" b="1" i="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1" name="Text Placeholder 3">
            <a:extLst>
              <a:ext uri="{FF2B5EF4-FFF2-40B4-BE49-F238E27FC236}">
                <a16:creationId xmlns:a16="http://schemas.microsoft.com/office/drawing/2014/main" id="{D96266B1-DE9C-9345-B6E5-0B4784BEE318}"/>
              </a:ext>
            </a:extLst>
          </p:cNvPr>
          <p:cNvSpPr>
            <a:spLocks noGrp="1"/>
          </p:cNvSpPr>
          <p:nvPr>
            <p:ph type="body" sz="half" idx="21" hasCustomPrompt="1"/>
          </p:nvPr>
        </p:nvSpPr>
        <p:spPr>
          <a:xfrm>
            <a:off x="8621358" y="3206439"/>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19" name="Slide Number Placeholder 6">
            <a:extLst>
              <a:ext uri="{FF2B5EF4-FFF2-40B4-BE49-F238E27FC236}">
                <a16:creationId xmlns:a16="http://schemas.microsoft.com/office/drawing/2014/main" id="{A75B22FD-CA1D-BB4B-9D79-B9E8E600F4FD}"/>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12945307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 3 card, icon, content (black)">
    <p:bg>
      <p:bgPr>
        <a:solidFill>
          <a:srgbClr val="F3F4F6"/>
        </a:solidFill>
        <a:effectLst/>
      </p:bgPr>
    </p:bg>
    <p:spTree>
      <p:nvGrpSpPr>
        <p:cNvPr id="1" name=""/>
        <p:cNvGrpSpPr/>
        <p:nvPr/>
      </p:nvGrpSpPr>
      <p:grpSpPr>
        <a:xfrm>
          <a:off x="0" y="0"/>
          <a:ext cx="0" cy="0"/>
          <a:chOff x="0" y="0"/>
          <a:chExt cx="0" cy="0"/>
        </a:xfrm>
      </p:grpSpPr>
      <p:sp>
        <p:nvSpPr>
          <p:cNvPr id="34" name="Text Placeholder 3">
            <a:extLst>
              <a:ext uri="{FF2B5EF4-FFF2-40B4-BE49-F238E27FC236}">
                <a16:creationId xmlns:a16="http://schemas.microsoft.com/office/drawing/2014/main" id="{B08539B3-DE1F-6D48-B8A6-E7AA36A56C9B}"/>
              </a:ext>
            </a:extLst>
          </p:cNvPr>
          <p:cNvSpPr>
            <a:spLocks noGrp="1"/>
          </p:cNvSpPr>
          <p:nvPr>
            <p:ph type="body" sz="half" idx="18"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8" name="Rounded Rectangle 27">
            <a:extLst>
              <a:ext uri="{FF2B5EF4-FFF2-40B4-BE49-F238E27FC236}">
                <a16:creationId xmlns:a16="http://schemas.microsoft.com/office/drawing/2014/main" id="{40D3B4FC-8A05-3D4D-8E1A-C45A73FC703A}"/>
              </a:ext>
            </a:extLst>
          </p:cNvPr>
          <p:cNvSpPr/>
          <p:nvPr userDrawn="1"/>
        </p:nvSpPr>
        <p:spPr>
          <a:xfrm>
            <a:off x="1147482"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31" name="Oval 30">
            <a:extLst>
              <a:ext uri="{FF2B5EF4-FFF2-40B4-BE49-F238E27FC236}">
                <a16:creationId xmlns:a16="http://schemas.microsoft.com/office/drawing/2014/main" id="{D7D183E4-5560-0F4D-BD2B-DB736A85B5CD}"/>
              </a:ext>
            </a:extLst>
          </p:cNvPr>
          <p:cNvSpPr/>
          <p:nvPr userDrawn="1"/>
        </p:nvSpPr>
        <p:spPr>
          <a:xfrm>
            <a:off x="2172100" y="1877787"/>
            <a:ext cx="1183821" cy="11838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33" name="Picture Placeholder 2">
            <a:extLst>
              <a:ext uri="{FF2B5EF4-FFF2-40B4-BE49-F238E27FC236}">
                <a16:creationId xmlns:a16="http://schemas.microsoft.com/office/drawing/2014/main" id="{83A6F773-F7C8-F94F-950B-AEC7A262F15B}"/>
              </a:ext>
            </a:extLst>
          </p:cNvPr>
          <p:cNvSpPr>
            <a:spLocks noGrp="1"/>
          </p:cNvSpPr>
          <p:nvPr>
            <p:ph type="pic" idx="1" hasCustomPrompt="1"/>
          </p:nvPr>
        </p:nvSpPr>
        <p:spPr>
          <a:xfrm>
            <a:off x="2430024" y="2150974"/>
            <a:ext cx="653135"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679641"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1" name="Oval 20">
            <a:extLst>
              <a:ext uri="{FF2B5EF4-FFF2-40B4-BE49-F238E27FC236}">
                <a16:creationId xmlns:a16="http://schemas.microsoft.com/office/drawing/2014/main" id="{D1795777-BFC7-C349-9955-68A77C88027B}"/>
              </a:ext>
            </a:extLst>
          </p:cNvPr>
          <p:cNvSpPr/>
          <p:nvPr userDrawn="1"/>
        </p:nvSpPr>
        <p:spPr>
          <a:xfrm>
            <a:off x="5704259" y="1877787"/>
            <a:ext cx="1183821" cy="11838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2" name="Picture Placeholder 2">
            <a:extLst>
              <a:ext uri="{FF2B5EF4-FFF2-40B4-BE49-F238E27FC236}">
                <a16:creationId xmlns:a16="http://schemas.microsoft.com/office/drawing/2014/main" id="{E5A3B97E-C8FD-BE4A-93E4-C8B2D45E2753}"/>
              </a:ext>
            </a:extLst>
          </p:cNvPr>
          <p:cNvSpPr>
            <a:spLocks noGrp="1"/>
          </p:cNvSpPr>
          <p:nvPr>
            <p:ph type="pic" idx="12" hasCustomPrompt="1"/>
          </p:nvPr>
        </p:nvSpPr>
        <p:spPr>
          <a:xfrm>
            <a:off x="5969602" y="2150974"/>
            <a:ext cx="653134" cy="628384"/>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2178" y="2465166"/>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26" name="Oval 25">
            <a:extLst>
              <a:ext uri="{FF2B5EF4-FFF2-40B4-BE49-F238E27FC236}">
                <a16:creationId xmlns:a16="http://schemas.microsoft.com/office/drawing/2014/main" id="{95D165BE-281F-944A-91A8-73DB290CB3B7}"/>
              </a:ext>
            </a:extLst>
          </p:cNvPr>
          <p:cNvSpPr/>
          <p:nvPr userDrawn="1"/>
        </p:nvSpPr>
        <p:spPr>
          <a:xfrm>
            <a:off x="9236796" y="1877787"/>
            <a:ext cx="1183821" cy="11838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7" name="Picture Placeholder 2">
            <a:extLst>
              <a:ext uri="{FF2B5EF4-FFF2-40B4-BE49-F238E27FC236}">
                <a16:creationId xmlns:a16="http://schemas.microsoft.com/office/drawing/2014/main" id="{B5D016D0-935C-2946-B768-E6C5A2D63088}"/>
              </a:ext>
            </a:extLst>
          </p:cNvPr>
          <p:cNvSpPr>
            <a:spLocks noGrp="1"/>
          </p:cNvSpPr>
          <p:nvPr>
            <p:ph type="pic" idx="14" hasCustomPrompt="1"/>
          </p:nvPr>
        </p:nvSpPr>
        <p:spPr>
          <a:xfrm>
            <a:off x="9465563" y="2098214"/>
            <a:ext cx="726980" cy="699432"/>
          </a:xfrm>
        </p:spPr>
        <p:txBody>
          <a:bodyPr>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r-Latn-RS" err="1"/>
              <a:t>Icon</a:t>
            </a:r>
            <a:endParaRPr lang="sr-Latn-RS"/>
          </a:p>
        </p:txBody>
      </p:sp>
      <p:sp>
        <p:nvSpPr>
          <p:cNvPr id="32" name="Text Placeholder 3">
            <a:extLst>
              <a:ext uri="{FF2B5EF4-FFF2-40B4-BE49-F238E27FC236}">
                <a16:creationId xmlns:a16="http://schemas.microsoft.com/office/drawing/2014/main" id="{544F8C5E-AEDE-F844-98EA-4984872285FF}"/>
              </a:ext>
            </a:extLst>
          </p:cNvPr>
          <p:cNvSpPr>
            <a:spLocks noGrp="1"/>
          </p:cNvSpPr>
          <p:nvPr>
            <p:ph type="body" sz="half" idx="15" hasCustomPrompt="1"/>
          </p:nvPr>
        </p:nvSpPr>
        <p:spPr>
          <a:xfrm>
            <a:off x="1543819" y="3352438"/>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35" name="Text Placeholder 3">
            <a:extLst>
              <a:ext uri="{FF2B5EF4-FFF2-40B4-BE49-F238E27FC236}">
                <a16:creationId xmlns:a16="http://schemas.microsoft.com/office/drawing/2014/main" id="{64B6C150-F9EE-244F-8BF3-2C23796ED0C0}"/>
              </a:ext>
            </a:extLst>
          </p:cNvPr>
          <p:cNvSpPr>
            <a:spLocks noGrp="1"/>
          </p:cNvSpPr>
          <p:nvPr>
            <p:ph type="body" sz="half" idx="10" hasCustomPrompt="1"/>
          </p:nvPr>
        </p:nvSpPr>
        <p:spPr>
          <a:xfrm>
            <a:off x="1537823" y="4131125"/>
            <a:ext cx="2423160"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75978" y="3350325"/>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36" name="Text Placeholder 3">
            <a:extLst>
              <a:ext uri="{FF2B5EF4-FFF2-40B4-BE49-F238E27FC236}">
                <a16:creationId xmlns:a16="http://schemas.microsoft.com/office/drawing/2014/main" id="{8F2262C0-CF0B-6245-8A0A-2A9A04C95734}"/>
              </a:ext>
            </a:extLst>
          </p:cNvPr>
          <p:cNvSpPr>
            <a:spLocks noGrp="1"/>
          </p:cNvSpPr>
          <p:nvPr>
            <p:ph type="body" sz="half" idx="11" hasCustomPrompt="1"/>
          </p:nvPr>
        </p:nvSpPr>
        <p:spPr>
          <a:xfrm>
            <a:off x="5075978"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lvl="0"/>
            <a:endParaRPr lang="en-US"/>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16309" y="3340096"/>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37" name="Text Placeholder 3">
            <a:extLst>
              <a:ext uri="{FF2B5EF4-FFF2-40B4-BE49-F238E27FC236}">
                <a16:creationId xmlns:a16="http://schemas.microsoft.com/office/drawing/2014/main" id="{5A9056DC-1450-1844-A68E-F9D0B8C85968}"/>
              </a:ext>
            </a:extLst>
          </p:cNvPr>
          <p:cNvSpPr>
            <a:spLocks noGrp="1"/>
          </p:cNvSpPr>
          <p:nvPr>
            <p:ph type="body" sz="half" idx="13" hasCustomPrompt="1"/>
          </p:nvPr>
        </p:nvSpPr>
        <p:spPr>
          <a:xfrm>
            <a:off x="8616309" y="4131125"/>
            <a:ext cx="2392877" cy="1265628"/>
          </a:xfrm>
        </p:spPr>
        <p:txBody>
          <a:bodyPr wrap="square">
            <a:noAutofit/>
          </a:bodyPr>
          <a:lstStyle>
            <a:lvl1pPr marL="0" marR="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a:p>
            <a:pPr marL="0" marR="0" lvl="0" indent="0" algn="ctr" defTabSz="914400" rtl="0" eaLnBrk="1" fontAlgn="auto" latinLnBrk="0" hangingPunct="1">
              <a:lnSpc>
                <a:spcPct val="114000"/>
              </a:lnSpc>
              <a:spcBef>
                <a:spcPts val="0"/>
              </a:spcBef>
              <a:spcAft>
                <a:spcPts val="0"/>
              </a:spcAft>
              <a:buClr>
                <a:schemeClr val="accent3"/>
              </a:buClr>
              <a:buSzTx/>
              <a:buFont typeface="Arial" panose="020B0604020202020204" pitchFamily="34" charset="0"/>
              <a:buNone/>
              <a:tabLst/>
              <a:defRPr/>
            </a:pPr>
            <a:r>
              <a:rPr lang="en-US"/>
              <a:t>Replace para text</a:t>
            </a:r>
          </a:p>
        </p:txBody>
      </p:sp>
      <p:sp>
        <p:nvSpPr>
          <p:cNvPr id="19" name="Slide Number Placeholder 6">
            <a:extLst>
              <a:ext uri="{FF2B5EF4-FFF2-40B4-BE49-F238E27FC236}">
                <a16:creationId xmlns:a16="http://schemas.microsoft.com/office/drawing/2014/main" id="{A75B22FD-CA1D-BB4B-9D79-B9E8E600F4FD}"/>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18786926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para, 2 card with subheading, text and picture">
    <p:bg>
      <p:bgPr>
        <a:solidFill>
          <a:srgbClr val="F3F4F6"/>
        </a:solidFill>
        <a:effectLst/>
      </p:bgPr>
    </p:bg>
    <p:spTree>
      <p:nvGrpSpPr>
        <p:cNvPr id="1" name=""/>
        <p:cNvGrpSpPr/>
        <p:nvPr/>
      </p:nvGrpSpPr>
      <p:grpSpPr>
        <a:xfrm>
          <a:off x="0" y="0"/>
          <a:ext cx="0" cy="0"/>
          <a:chOff x="0" y="0"/>
          <a:chExt cx="0" cy="0"/>
        </a:xfrm>
      </p:grpSpPr>
      <p:sp>
        <p:nvSpPr>
          <p:cNvPr id="37" name="Text Placeholder 3">
            <a:extLst>
              <a:ext uri="{FF2B5EF4-FFF2-40B4-BE49-F238E27FC236}">
                <a16:creationId xmlns:a16="http://schemas.microsoft.com/office/drawing/2014/main" id="{3D5B1B32-3E9F-3E47-B7C6-6529FAF4AD7B}"/>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5" name="Text Placeholder 3">
            <a:extLst>
              <a:ext uri="{FF2B5EF4-FFF2-40B4-BE49-F238E27FC236}">
                <a16:creationId xmlns:a16="http://schemas.microsoft.com/office/drawing/2014/main" id="{9DA997A4-B354-CD4D-8CC1-C416892F0B38}"/>
              </a:ext>
            </a:extLst>
          </p:cNvPr>
          <p:cNvSpPr>
            <a:spLocks noGrp="1"/>
          </p:cNvSpPr>
          <p:nvPr>
            <p:ph type="body" sz="half" idx="2" hasCustomPrompt="1"/>
          </p:nvPr>
        </p:nvSpPr>
        <p:spPr>
          <a:xfrm>
            <a:off x="1147482" y="2112741"/>
            <a:ext cx="3262425" cy="3573939"/>
          </a:xfrm>
        </p:spPr>
        <p:txBody>
          <a:bodyPr wrap="square">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18" name="Rounded Rectangle 17">
            <a:extLst>
              <a:ext uri="{FF2B5EF4-FFF2-40B4-BE49-F238E27FC236}">
                <a16:creationId xmlns:a16="http://schemas.microsoft.com/office/drawing/2014/main" id="{DC862B9B-65B7-BE46-A1AA-9F977747EB55}"/>
              </a:ext>
            </a:extLst>
          </p:cNvPr>
          <p:cNvSpPr/>
          <p:nvPr userDrawn="1"/>
        </p:nvSpPr>
        <p:spPr>
          <a:xfrm>
            <a:off x="4713834" y="2112741"/>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44" name="Text Placeholder 3">
            <a:extLst>
              <a:ext uri="{FF2B5EF4-FFF2-40B4-BE49-F238E27FC236}">
                <a16:creationId xmlns:a16="http://schemas.microsoft.com/office/drawing/2014/main" id="{8C420779-7B89-CF47-8395-D12006E61D86}"/>
              </a:ext>
            </a:extLst>
          </p:cNvPr>
          <p:cNvSpPr>
            <a:spLocks noGrp="1"/>
          </p:cNvSpPr>
          <p:nvPr>
            <p:ph type="body" sz="half" idx="16" hasCustomPrompt="1"/>
          </p:nvPr>
        </p:nvSpPr>
        <p:spPr>
          <a:xfrm>
            <a:off x="5082701" y="2415297"/>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0" name="Text Placeholder 3">
            <a:extLst>
              <a:ext uri="{FF2B5EF4-FFF2-40B4-BE49-F238E27FC236}">
                <a16:creationId xmlns:a16="http://schemas.microsoft.com/office/drawing/2014/main" id="{93BBB746-F667-AF45-A02A-3A4BD71D0B9A}"/>
              </a:ext>
            </a:extLst>
          </p:cNvPr>
          <p:cNvSpPr>
            <a:spLocks noGrp="1"/>
          </p:cNvSpPr>
          <p:nvPr>
            <p:ph type="body" sz="half" idx="11" hasCustomPrompt="1"/>
          </p:nvPr>
        </p:nvSpPr>
        <p:spPr>
          <a:xfrm>
            <a:off x="5082701" y="3248227"/>
            <a:ext cx="2392877" cy="365485"/>
          </a:xfrm>
        </p:spPr>
        <p:txBody>
          <a:bodyPr wrap="square">
            <a:noAutofit/>
          </a:bodyPr>
          <a:lstStyle>
            <a:lvl1pPr marL="0" indent="0" algn="ctr">
              <a:lnSpc>
                <a:spcPct val="100000"/>
              </a:lnSpc>
              <a:spcBef>
                <a:spcPts val="0"/>
              </a:spcBef>
              <a:buNone/>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4" name="Picture Placeholder 2">
            <a:extLst>
              <a:ext uri="{FF2B5EF4-FFF2-40B4-BE49-F238E27FC236}">
                <a16:creationId xmlns:a16="http://schemas.microsoft.com/office/drawing/2014/main" id="{ECAD9DA8-97BC-AF45-B946-646EF5E5131A}"/>
              </a:ext>
            </a:extLst>
          </p:cNvPr>
          <p:cNvSpPr>
            <a:spLocks noGrp="1"/>
          </p:cNvSpPr>
          <p:nvPr>
            <p:ph type="pic" idx="18"/>
          </p:nvPr>
        </p:nvSpPr>
        <p:spPr>
          <a:xfrm>
            <a:off x="5082700" y="3783640"/>
            <a:ext cx="2392877" cy="176500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8901" y="2112741"/>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45" name="Text Placeholder 3">
            <a:extLst>
              <a:ext uri="{FF2B5EF4-FFF2-40B4-BE49-F238E27FC236}">
                <a16:creationId xmlns:a16="http://schemas.microsoft.com/office/drawing/2014/main" id="{A6570D7E-9547-254E-98D3-298C1BD27DED}"/>
              </a:ext>
            </a:extLst>
          </p:cNvPr>
          <p:cNvSpPr>
            <a:spLocks noGrp="1"/>
          </p:cNvSpPr>
          <p:nvPr>
            <p:ph type="body" sz="half" idx="17" hasCustomPrompt="1"/>
          </p:nvPr>
        </p:nvSpPr>
        <p:spPr>
          <a:xfrm>
            <a:off x="8623032" y="2405068"/>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25" name="Text Placeholder 3">
            <a:extLst>
              <a:ext uri="{FF2B5EF4-FFF2-40B4-BE49-F238E27FC236}">
                <a16:creationId xmlns:a16="http://schemas.microsoft.com/office/drawing/2014/main" id="{53D908A5-8AC0-294C-91D1-389E0DAA2031}"/>
              </a:ext>
            </a:extLst>
          </p:cNvPr>
          <p:cNvSpPr>
            <a:spLocks noGrp="1"/>
          </p:cNvSpPr>
          <p:nvPr>
            <p:ph type="body" sz="half" idx="13" hasCustomPrompt="1"/>
          </p:nvPr>
        </p:nvSpPr>
        <p:spPr>
          <a:xfrm>
            <a:off x="8623032" y="3248227"/>
            <a:ext cx="2392877" cy="365485"/>
          </a:xfrm>
        </p:spPr>
        <p:txBody>
          <a:bodyPr wrap="square">
            <a:noAutofit/>
          </a:bodyPr>
          <a:lstStyle>
            <a:lvl1pPr marL="0" indent="0" algn="ctr">
              <a:lnSpc>
                <a:spcPct val="100000"/>
              </a:lnSpc>
              <a:spcBef>
                <a:spcPts val="0"/>
              </a:spcBef>
              <a:buNone/>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4" name="Picture Placeholder 2">
            <a:extLst>
              <a:ext uri="{FF2B5EF4-FFF2-40B4-BE49-F238E27FC236}">
                <a16:creationId xmlns:a16="http://schemas.microsoft.com/office/drawing/2014/main" id="{8A36CBA2-6826-9748-871E-F6D391A13CAA}"/>
              </a:ext>
            </a:extLst>
          </p:cNvPr>
          <p:cNvSpPr>
            <a:spLocks noGrp="1"/>
          </p:cNvSpPr>
          <p:nvPr>
            <p:ph type="pic" idx="1"/>
          </p:nvPr>
        </p:nvSpPr>
        <p:spPr>
          <a:xfrm>
            <a:off x="8623032" y="3783640"/>
            <a:ext cx="2392877" cy="176500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9" name="Slide Number Placeholder 6">
            <a:extLst>
              <a:ext uri="{FF2B5EF4-FFF2-40B4-BE49-F238E27FC236}">
                <a16:creationId xmlns:a16="http://schemas.microsoft.com/office/drawing/2014/main" id="{A75B22FD-CA1D-BB4B-9D79-B9E8E600F4FD}"/>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411221166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para, 1 card with subheading, text and picture">
    <p:bg>
      <p:bgPr>
        <a:solidFill>
          <a:srgbClr val="F3F4F6"/>
        </a:solidFill>
        <a:effectLst/>
      </p:bgPr>
    </p:bg>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E952D577-0A2A-3040-8348-4231719FB325}"/>
              </a:ext>
            </a:extLst>
          </p:cNvPr>
          <p:cNvSpPr>
            <a:spLocks noGrp="1"/>
          </p:cNvSpPr>
          <p:nvPr>
            <p:ph type="body" sz="half" idx="10" hasCustomPrompt="1"/>
          </p:nvPr>
        </p:nvSpPr>
        <p:spPr>
          <a:xfrm>
            <a:off x="1147482" y="730000"/>
            <a:ext cx="9901518" cy="536825"/>
          </a:xfrm>
        </p:spPr>
        <p:txBody>
          <a:bodyPr wrap="square">
            <a:noAutofit/>
          </a:bodyPr>
          <a:lstStyle>
            <a:lvl1pPr marL="0" indent="0">
              <a:lnSpc>
                <a:spcPct val="100000"/>
              </a:lnSpc>
              <a:spcBef>
                <a:spcPts val="0"/>
              </a:spcBef>
              <a:buNone/>
              <a:defRPr sz="33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35" name="Text Placeholder 3">
            <a:extLst>
              <a:ext uri="{FF2B5EF4-FFF2-40B4-BE49-F238E27FC236}">
                <a16:creationId xmlns:a16="http://schemas.microsoft.com/office/drawing/2014/main" id="{9DA997A4-B354-CD4D-8CC1-C416892F0B38}"/>
              </a:ext>
            </a:extLst>
          </p:cNvPr>
          <p:cNvSpPr>
            <a:spLocks noGrp="1"/>
          </p:cNvSpPr>
          <p:nvPr>
            <p:ph type="body" sz="half" idx="2" hasCustomPrompt="1"/>
          </p:nvPr>
        </p:nvSpPr>
        <p:spPr>
          <a:xfrm>
            <a:off x="1147482" y="2181225"/>
            <a:ext cx="6786843" cy="3505455"/>
          </a:xfrm>
        </p:spPr>
        <p:txBody>
          <a:bodyPr wrap="square">
            <a:noAutofit/>
          </a:bodyPr>
          <a:lstStyle>
            <a:lvl1pPr marL="0" indent="0">
              <a:lnSpc>
                <a:spcPts val="2200"/>
              </a:lnSpc>
              <a:spcBef>
                <a:spcPts val="1600"/>
              </a:spcBef>
              <a:buNone/>
              <a:defRPr sz="16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3" name="Rounded Rectangle 22">
            <a:extLst>
              <a:ext uri="{FF2B5EF4-FFF2-40B4-BE49-F238E27FC236}">
                <a16:creationId xmlns:a16="http://schemas.microsoft.com/office/drawing/2014/main" id="{04C61231-F855-9346-B7E2-60C2F4316450}"/>
              </a:ext>
            </a:extLst>
          </p:cNvPr>
          <p:cNvSpPr/>
          <p:nvPr userDrawn="1"/>
        </p:nvSpPr>
        <p:spPr>
          <a:xfrm>
            <a:off x="8218901" y="2112741"/>
            <a:ext cx="3201140" cy="3691621"/>
          </a:xfrm>
          <a:prstGeom prst="roundRect">
            <a:avLst>
              <a:gd name="adj" fmla="val 616"/>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ln>
                <a:solidFill>
                  <a:sysClr val="windowText" lastClr="000000"/>
                </a:solidFill>
              </a:ln>
            </a:endParaRPr>
          </a:p>
        </p:txBody>
      </p:sp>
      <p:sp>
        <p:nvSpPr>
          <p:cNvPr id="15" name="Text Placeholder 3">
            <a:extLst>
              <a:ext uri="{FF2B5EF4-FFF2-40B4-BE49-F238E27FC236}">
                <a16:creationId xmlns:a16="http://schemas.microsoft.com/office/drawing/2014/main" id="{CABD76DD-CBA1-0042-961D-A86AB0901960}"/>
              </a:ext>
            </a:extLst>
          </p:cNvPr>
          <p:cNvSpPr>
            <a:spLocks noGrp="1"/>
          </p:cNvSpPr>
          <p:nvPr>
            <p:ph type="body" sz="half" idx="16" hasCustomPrompt="1"/>
          </p:nvPr>
        </p:nvSpPr>
        <p:spPr>
          <a:xfrm>
            <a:off x="8623031" y="2415297"/>
            <a:ext cx="2392877" cy="663002"/>
          </a:xfrm>
        </p:spPr>
        <p:txBody>
          <a:bodyPr wrap="square">
            <a:noAutofit/>
          </a:bodyPr>
          <a:lstStyle>
            <a:lvl1pPr marL="0" indent="0" algn="ctr">
              <a:lnSpc>
                <a:spcPct val="100000"/>
              </a:lnSpc>
              <a:spcBef>
                <a:spcPts val="0"/>
              </a:spcBef>
              <a:buNone/>
              <a:defRPr sz="2000" b="1" i="0">
                <a:solidFill>
                  <a:schemeClr val="tx1"/>
                </a:solidFill>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a:t>
            </a:r>
            <a:r>
              <a:rPr lang="en-US" err="1"/>
              <a:t>SubHead</a:t>
            </a:r>
            <a:endParaRPr lang="en-US"/>
          </a:p>
        </p:txBody>
      </p:sp>
      <p:sp>
        <p:nvSpPr>
          <p:cNvPr id="14" name="Text Placeholder 3">
            <a:extLst>
              <a:ext uri="{FF2B5EF4-FFF2-40B4-BE49-F238E27FC236}">
                <a16:creationId xmlns:a16="http://schemas.microsoft.com/office/drawing/2014/main" id="{0EC8962E-11FF-2D4F-BC71-1E32D9154005}"/>
              </a:ext>
            </a:extLst>
          </p:cNvPr>
          <p:cNvSpPr>
            <a:spLocks noGrp="1"/>
          </p:cNvSpPr>
          <p:nvPr>
            <p:ph type="body" sz="half" idx="11" hasCustomPrompt="1"/>
          </p:nvPr>
        </p:nvSpPr>
        <p:spPr>
          <a:xfrm>
            <a:off x="8623030" y="3248227"/>
            <a:ext cx="2392877" cy="365485"/>
          </a:xfrm>
        </p:spPr>
        <p:txBody>
          <a:bodyPr wrap="square">
            <a:noAutofit/>
          </a:bodyPr>
          <a:lstStyle>
            <a:lvl1pPr marL="0" indent="0" algn="ctr">
              <a:lnSpc>
                <a:spcPct val="100000"/>
              </a:lnSpc>
              <a:spcBef>
                <a:spcPts val="0"/>
              </a:spcBef>
              <a:buNone/>
              <a:defRPr sz="1600" b="0" i="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24" name="Picture Placeholder 2">
            <a:extLst>
              <a:ext uri="{FF2B5EF4-FFF2-40B4-BE49-F238E27FC236}">
                <a16:creationId xmlns:a16="http://schemas.microsoft.com/office/drawing/2014/main" id="{8A36CBA2-6826-9748-871E-F6D391A13CAA}"/>
              </a:ext>
            </a:extLst>
          </p:cNvPr>
          <p:cNvSpPr>
            <a:spLocks noGrp="1"/>
          </p:cNvSpPr>
          <p:nvPr>
            <p:ph type="pic" idx="1"/>
          </p:nvPr>
        </p:nvSpPr>
        <p:spPr>
          <a:xfrm>
            <a:off x="8623032" y="3783640"/>
            <a:ext cx="2392877" cy="1765005"/>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19" name="Slide Number Placeholder 6">
            <a:extLst>
              <a:ext uri="{FF2B5EF4-FFF2-40B4-BE49-F238E27FC236}">
                <a16:creationId xmlns:a16="http://schemas.microsoft.com/office/drawing/2014/main" id="{A75B22FD-CA1D-BB4B-9D79-B9E8E600F4FD}"/>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25592225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Quote, image, author ">
    <p:bg>
      <p:bgPr>
        <a:solidFill>
          <a:srgbClr val="F3F4F6"/>
        </a:solidFill>
        <a:effectLst/>
      </p:bgPr>
    </p:bg>
    <p:spTree>
      <p:nvGrpSpPr>
        <p:cNvPr id="1" name=""/>
        <p:cNvGrpSpPr/>
        <p:nvPr/>
      </p:nvGrpSpPr>
      <p:grpSpPr>
        <a:xfrm>
          <a:off x="0" y="0"/>
          <a:ext cx="0" cy="0"/>
          <a:chOff x="0" y="0"/>
          <a:chExt cx="0" cy="0"/>
        </a:xfrm>
      </p:grpSpPr>
      <p:pic>
        <p:nvPicPr>
          <p:cNvPr id="17" name="Picture 16" descr="Icon&#10;&#10;Description automatically generated">
            <a:extLst>
              <a:ext uri="{FF2B5EF4-FFF2-40B4-BE49-F238E27FC236}">
                <a16:creationId xmlns:a16="http://schemas.microsoft.com/office/drawing/2014/main" id="{D212EF42-7755-3949-A2F3-7362B35B0B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35008" y="813926"/>
            <a:ext cx="1872516" cy="1492451"/>
          </a:xfrm>
          <a:prstGeom prst="rect">
            <a:avLst/>
          </a:prstGeom>
        </p:spPr>
      </p:pic>
      <p:sp>
        <p:nvSpPr>
          <p:cNvPr id="4" name="Text Placeholder 3">
            <a:extLst>
              <a:ext uri="{FF2B5EF4-FFF2-40B4-BE49-F238E27FC236}">
                <a16:creationId xmlns:a16="http://schemas.microsoft.com/office/drawing/2014/main" id="{6E3FD338-985F-8B49-9757-3354853A0EE2}"/>
              </a:ext>
            </a:extLst>
          </p:cNvPr>
          <p:cNvSpPr>
            <a:spLocks noGrp="1"/>
          </p:cNvSpPr>
          <p:nvPr>
            <p:ph type="body" sz="half" idx="2" hasCustomPrompt="1"/>
          </p:nvPr>
        </p:nvSpPr>
        <p:spPr>
          <a:xfrm>
            <a:off x="1277095" y="1982371"/>
            <a:ext cx="7080096" cy="3333907"/>
          </a:xfrm>
        </p:spPr>
        <p:txBody>
          <a:bodyPr wrap="square">
            <a:noAutofit/>
          </a:bodyPr>
          <a:lstStyle>
            <a:lvl1pPr marL="0" indent="0">
              <a:lnSpc>
                <a:spcPct val="100000"/>
              </a:lnSpc>
              <a:spcBef>
                <a:spcPts val="0"/>
              </a:spcBef>
              <a:buNone/>
              <a:defRPr sz="33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a:effectLst/>
              </a:rPr>
              <a:t>Add text</a:t>
            </a:r>
            <a:endParaRPr lang="en-US"/>
          </a:p>
        </p:txBody>
      </p:sp>
      <p:sp>
        <p:nvSpPr>
          <p:cNvPr id="11" name="Text Placeholder 3">
            <a:extLst>
              <a:ext uri="{FF2B5EF4-FFF2-40B4-BE49-F238E27FC236}">
                <a16:creationId xmlns:a16="http://schemas.microsoft.com/office/drawing/2014/main" id="{3A0B0AEF-91E1-BA49-9508-B9F24A80A0B6}"/>
              </a:ext>
            </a:extLst>
          </p:cNvPr>
          <p:cNvSpPr>
            <a:spLocks noGrp="1"/>
          </p:cNvSpPr>
          <p:nvPr>
            <p:ph type="body" sz="half" idx="10" hasCustomPrompt="1"/>
          </p:nvPr>
        </p:nvSpPr>
        <p:spPr>
          <a:xfrm>
            <a:off x="1277095" y="5628347"/>
            <a:ext cx="4123707" cy="239486"/>
          </a:xfrm>
        </p:spPr>
        <p:txBody>
          <a:bodyPr>
            <a:noAutofit/>
          </a:bodyPr>
          <a:lstStyle>
            <a:lvl1pPr marL="0" indent="0" algn="l">
              <a:buNone/>
              <a:defRPr sz="16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Author</a:t>
            </a:r>
          </a:p>
        </p:txBody>
      </p:sp>
      <p:sp>
        <p:nvSpPr>
          <p:cNvPr id="14" name="Picture Placeholder 2">
            <a:extLst>
              <a:ext uri="{FF2B5EF4-FFF2-40B4-BE49-F238E27FC236}">
                <a16:creationId xmlns:a16="http://schemas.microsoft.com/office/drawing/2014/main" id="{F0B2F7C7-9F7A-1D43-A5EB-19F11A7997A7}"/>
              </a:ext>
            </a:extLst>
          </p:cNvPr>
          <p:cNvSpPr>
            <a:spLocks noGrp="1"/>
          </p:cNvSpPr>
          <p:nvPr>
            <p:ph type="pic" idx="1"/>
          </p:nvPr>
        </p:nvSpPr>
        <p:spPr>
          <a:xfrm>
            <a:off x="1277095" y="813927"/>
            <a:ext cx="2327342" cy="993608"/>
          </a:xfrm>
        </p:spPr>
        <p:txBody>
          <a:bodyPr>
            <a:noAutofit/>
          </a:bodyPr>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6" name="Slide Number Placeholder 6">
            <a:extLst>
              <a:ext uri="{FF2B5EF4-FFF2-40B4-BE49-F238E27FC236}">
                <a16:creationId xmlns:a16="http://schemas.microsoft.com/office/drawing/2014/main" id="{BEC30AB9-7BC5-F64E-9A36-BBDEA337ED79}"/>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216512535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rgbClr val="F3F4F6"/>
        </a:solidFill>
        <a:effectLst/>
      </p:bgPr>
    </p:bg>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BEC30AB9-7BC5-F64E-9A36-BBDEA337ED79}"/>
              </a:ext>
              <a:ext uri="{C183D7F6-B498-43B3-948B-1728B52AA6E4}">
                <adec:decorative xmlns:adec="http://schemas.microsoft.com/office/drawing/2017/decorative" val="1"/>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134065629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 uri="{C183D7F6-B498-43B3-948B-1728B52AA6E4}">
                <adec:decorative xmlns:adec="http://schemas.microsoft.com/office/drawing/2017/decorative" val="1"/>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2" name="Title 6">
            <a:extLst>
              <a:ext uri="{FF2B5EF4-FFF2-40B4-BE49-F238E27FC236}">
                <a16:creationId xmlns:a16="http://schemas.microsoft.com/office/drawing/2014/main" id="{140FFC12-20AE-954E-ACA9-374C8FF3CADE}"/>
              </a:ext>
            </a:extLst>
          </p:cNvPr>
          <p:cNvSpPr>
            <a:spLocks noGrp="1"/>
          </p:cNvSpPr>
          <p:nvPr>
            <p:ph type="title"/>
          </p:nvPr>
        </p:nvSpPr>
        <p:spPr>
          <a:xfrm>
            <a:off x="1249136" y="3085059"/>
            <a:ext cx="7735206" cy="687881"/>
          </a:xfrm>
        </p:spPr>
        <p:txBody>
          <a:bodyPr wrap="square">
            <a:spAutoFit/>
          </a:bodyPr>
          <a:lstStyle>
            <a:lvl1pPr>
              <a:defRPr sz="4200">
                <a:solidFill>
                  <a:schemeClr val="tx1"/>
                </a:solidFill>
              </a:defRPr>
            </a:lvl1pPr>
          </a:lstStyle>
          <a:p>
            <a:r>
              <a:rPr lang="en-US"/>
              <a:t>Click to edit Master title</a:t>
            </a:r>
            <a:endParaRPr lang="sr-Latn-RS"/>
          </a:p>
        </p:txBody>
      </p:sp>
      <p:sp>
        <p:nvSpPr>
          <p:cNvPr id="11" name="Text Placeholder 2">
            <a:extLst>
              <a:ext uri="{FF2B5EF4-FFF2-40B4-BE49-F238E27FC236}">
                <a16:creationId xmlns:a16="http://schemas.microsoft.com/office/drawing/2014/main" id="{21F9FE0E-EA0A-AC43-B585-2A96BB72ADD1}"/>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7" name="Picture 6">
            <a:extLst>
              <a:ext uri="{FF2B5EF4-FFF2-40B4-BE49-F238E27FC236}">
                <a16:creationId xmlns:a16="http://schemas.microsoft.com/office/drawing/2014/main" id="{B17EB1FD-FF18-A244-8BB4-663FFB21DDAD}"/>
              </a:ext>
              <a:ext uri="{C183D7F6-B498-43B3-948B-1728B52AA6E4}">
                <adec:decorative xmlns:adec="http://schemas.microsoft.com/office/drawing/2017/decorative" val="1"/>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spTree>
    <p:extLst>
      <p:ext uri="{BB962C8B-B14F-4D97-AF65-F5344CB8AC3E}">
        <p14:creationId xmlns:p14="http://schemas.microsoft.com/office/powerpoint/2010/main" val="297334403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Section header 2 (black)">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 uri="{C183D7F6-B498-43B3-948B-1728B52AA6E4}">
                <adec:decorative xmlns:adec="http://schemas.microsoft.com/office/drawing/2017/decorative" val="1"/>
              </a:ext>
            </a:extLst>
          </p:cNvPr>
          <p:cNvSpPr>
            <a:spLocks noGrp="1"/>
          </p:cNvSpPr>
          <p:nvPr>
            <p:ph type="sldNum" sz="quarter" idx="12"/>
          </p:nvPr>
        </p:nvSpPr>
        <p:spPr/>
        <p:txBody>
          <a:bodyPr/>
          <a:lstStyle/>
          <a:p>
            <a:fld id="{9C07448D-1ABD-4383-9629-ABB938FAA1A3}" type="slidenum">
              <a:rPr lang="en-US" smtClean="0"/>
              <a:t>‹#›</a:t>
            </a:fld>
            <a:endParaRPr lang="en-US"/>
          </a:p>
        </p:txBody>
      </p:sp>
      <p:pic>
        <p:nvPicPr>
          <p:cNvPr id="5" name="Picture 4">
            <a:extLst>
              <a:ext uri="{FF2B5EF4-FFF2-40B4-BE49-F238E27FC236}">
                <a16:creationId xmlns:a16="http://schemas.microsoft.com/office/drawing/2014/main" id="{14A42BB9-082C-DF46-8543-2A8EFBE11A13}"/>
              </a:ext>
              <a:ext uri="{C183D7F6-B498-43B3-948B-1728B52AA6E4}">
                <adec:decorative xmlns:adec="http://schemas.microsoft.com/office/drawing/2017/decorative" val="1"/>
              </a:ext>
            </a:extLst>
          </p:cNvPr>
          <p:cNvPicPr>
            <a:picLocks noChangeAspect="1"/>
          </p:cNvPicPr>
          <p:nvPr userDrawn="1"/>
        </p:nvPicPr>
        <p:blipFill>
          <a:blip r:embed="rId2">
            <a:alphaModFix amt="3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pic>
        <p:nvPicPr>
          <p:cNvPr id="15" name="Picture 14" descr="Background pattern&#10;&#10;Description automatically generated">
            <a:extLst>
              <a:ext uri="{FF2B5EF4-FFF2-40B4-BE49-F238E27FC236}">
                <a16:creationId xmlns:a16="http://schemas.microsoft.com/office/drawing/2014/main" id="{3BB765F0-607E-D64A-BD29-AF13848635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12880098" y="-5976187"/>
            <a:ext cx="6858000" cy="3714750"/>
          </a:xfrm>
          <a:prstGeom prst="rect">
            <a:avLst/>
          </a:prstGeom>
        </p:spPr>
      </p:pic>
      <p:sp>
        <p:nvSpPr>
          <p:cNvPr id="13" name="Title 6">
            <a:extLst>
              <a:ext uri="{FF2B5EF4-FFF2-40B4-BE49-F238E27FC236}">
                <a16:creationId xmlns:a16="http://schemas.microsoft.com/office/drawing/2014/main" id="{CDBCCA62-1BF5-5747-9DDD-462F7415DA7C}"/>
              </a:ext>
            </a:extLst>
          </p:cNvPr>
          <p:cNvSpPr>
            <a:spLocks noGrp="1"/>
          </p:cNvSpPr>
          <p:nvPr>
            <p:ph type="title"/>
          </p:nvPr>
        </p:nvSpPr>
        <p:spPr>
          <a:xfrm>
            <a:off x="1249136" y="3085059"/>
            <a:ext cx="7735206" cy="687881"/>
          </a:xfrm>
        </p:spPr>
        <p:txBody>
          <a:bodyPr wrap="square">
            <a:spAutoFit/>
          </a:bodyPr>
          <a:lstStyle>
            <a:lvl1pPr>
              <a:defRPr sz="4200">
                <a:solidFill>
                  <a:schemeClr val="bg1"/>
                </a:solidFill>
              </a:defRPr>
            </a:lvl1pPr>
          </a:lstStyle>
          <a:p>
            <a:r>
              <a:rPr lang="en-US"/>
              <a:t>Click to edit Master title</a:t>
            </a:r>
            <a:endParaRPr lang="sr-Latn-RS"/>
          </a:p>
        </p:txBody>
      </p:sp>
      <p:sp>
        <p:nvSpPr>
          <p:cNvPr id="3" name="Text Placeholder 2">
            <a:extLst>
              <a:ext uri="{FF2B5EF4-FFF2-40B4-BE49-F238E27FC236}">
                <a16:creationId xmlns:a16="http://schemas.microsoft.com/office/drawing/2014/main" id="{33DFD954-CB67-420F-B67D-647C7BE1EC1C}"/>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597276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Section header 2 (black)">
    <p:bg>
      <p:bgPr>
        <a:solidFill>
          <a:schemeClr val="accent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 uri="{C183D7F6-B498-43B3-948B-1728B52AA6E4}">
                <adec:decorative xmlns:adec="http://schemas.microsoft.com/office/drawing/2017/decorative" val="1"/>
              </a:ext>
            </a:extLst>
          </p:cNvPr>
          <p:cNvSpPr>
            <a:spLocks noGrp="1"/>
          </p:cNvSpPr>
          <p:nvPr>
            <p:ph type="sldNum" sz="quarter" idx="12"/>
          </p:nvPr>
        </p:nvSpPr>
        <p:spPr/>
        <p:txBody>
          <a:bodyPr/>
          <a:lstStyle/>
          <a:p>
            <a:fld id="{9C07448D-1ABD-4383-9629-ABB938FAA1A3}" type="slidenum">
              <a:rPr lang="en-US" smtClean="0"/>
              <a:t>‹#›</a:t>
            </a:fld>
            <a:endParaRPr lang="en-US"/>
          </a:p>
        </p:txBody>
      </p:sp>
      <p:pic>
        <p:nvPicPr>
          <p:cNvPr id="5" name="Picture 4">
            <a:extLst>
              <a:ext uri="{FF2B5EF4-FFF2-40B4-BE49-F238E27FC236}">
                <a16:creationId xmlns:a16="http://schemas.microsoft.com/office/drawing/2014/main" id="{14A42BB9-082C-DF46-8543-2A8EFBE11A13}"/>
              </a:ext>
              <a:ext uri="{C183D7F6-B498-43B3-948B-1728B52AA6E4}">
                <adec:decorative xmlns:adec="http://schemas.microsoft.com/office/drawing/2017/decorative" val="1"/>
              </a:ext>
            </a:extLst>
          </p:cNvPr>
          <p:cNvPicPr>
            <a:picLocks noChangeAspect="1"/>
          </p:cNvPicPr>
          <p:nvPr userDrawn="1"/>
        </p:nvPicPr>
        <p:blipFill>
          <a:blip r:embed="rId2">
            <a:alphaModFix amt="3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pic>
        <p:nvPicPr>
          <p:cNvPr id="15" name="Picture 14" descr="Background pattern&#10;&#10;Description automatically generated">
            <a:extLst>
              <a:ext uri="{FF2B5EF4-FFF2-40B4-BE49-F238E27FC236}">
                <a16:creationId xmlns:a16="http://schemas.microsoft.com/office/drawing/2014/main" id="{3BB765F0-607E-D64A-BD29-AF13848635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12880098" y="-5976187"/>
            <a:ext cx="6858000" cy="3714750"/>
          </a:xfrm>
          <a:prstGeom prst="rect">
            <a:avLst/>
          </a:prstGeom>
        </p:spPr>
      </p:pic>
      <p:sp>
        <p:nvSpPr>
          <p:cNvPr id="13" name="Title 6">
            <a:extLst>
              <a:ext uri="{FF2B5EF4-FFF2-40B4-BE49-F238E27FC236}">
                <a16:creationId xmlns:a16="http://schemas.microsoft.com/office/drawing/2014/main" id="{CDBCCA62-1BF5-5747-9DDD-462F7415DA7C}"/>
              </a:ext>
            </a:extLst>
          </p:cNvPr>
          <p:cNvSpPr>
            <a:spLocks noGrp="1"/>
          </p:cNvSpPr>
          <p:nvPr>
            <p:ph type="title"/>
          </p:nvPr>
        </p:nvSpPr>
        <p:spPr>
          <a:xfrm>
            <a:off x="1249136" y="3085059"/>
            <a:ext cx="7735206" cy="687881"/>
          </a:xfrm>
        </p:spPr>
        <p:txBody>
          <a:bodyPr wrap="square">
            <a:spAutoFit/>
          </a:bodyPr>
          <a:lstStyle>
            <a:lvl1pPr>
              <a:defRPr sz="4200">
                <a:solidFill>
                  <a:schemeClr val="bg1"/>
                </a:solidFill>
              </a:defRPr>
            </a:lvl1pPr>
          </a:lstStyle>
          <a:p>
            <a:r>
              <a:rPr lang="en-US"/>
              <a:t>Click to edit Master title</a:t>
            </a:r>
            <a:endParaRPr lang="sr-Latn-RS"/>
          </a:p>
        </p:txBody>
      </p:sp>
      <p:sp>
        <p:nvSpPr>
          <p:cNvPr id="3" name="Text Placeholder 2">
            <a:extLst>
              <a:ext uri="{FF2B5EF4-FFF2-40B4-BE49-F238E27FC236}">
                <a16:creationId xmlns:a16="http://schemas.microsoft.com/office/drawing/2014/main" id="{33DFD954-CB67-420F-B67D-647C7BE1EC1C}"/>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7849932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ection header 3 (pink)">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 uri="{C183D7F6-B498-43B3-948B-1728B52AA6E4}">
                <adec:decorative xmlns:adec="http://schemas.microsoft.com/office/drawing/2017/decorative" val="1"/>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2" name="Title 6">
            <a:extLst>
              <a:ext uri="{FF2B5EF4-FFF2-40B4-BE49-F238E27FC236}">
                <a16:creationId xmlns:a16="http://schemas.microsoft.com/office/drawing/2014/main" id="{5A322E60-6B67-EF4F-A685-7586D00EE9B6}"/>
              </a:ext>
            </a:extLst>
          </p:cNvPr>
          <p:cNvSpPr>
            <a:spLocks noGrp="1"/>
          </p:cNvSpPr>
          <p:nvPr>
            <p:ph type="title"/>
          </p:nvPr>
        </p:nvSpPr>
        <p:spPr>
          <a:xfrm>
            <a:off x="1249136" y="3085059"/>
            <a:ext cx="7735206" cy="687881"/>
          </a:xfrm>
        </p:spPr>
        <p:txBody>
          <a:bodyPr wrap="square">
            <a:spAutoFit/>
          </a:bodyPr>
          <a:lstStyle>
            <a:lvl1pPr>
              <a:defRPr sz="4200">
                <a:solidFill>
                  <a:schemeClr val="bg1"/>
                </a:solidFill>
              </a:defRPr>
            </a:lvl1pPr>
          </a:lstStyle>
          <a:p>
            <a:r>
              <a:rPr lang="en-US"/>
              <a:t>Click to edit Master title</a:t>
            </a:r>
            <a:endParaRPr lang="sr-Latn-RS"/>
          </a:p>
        </p:txBody>
      </p:sp>
      <p:pic>
        <p:nvPicPr>
          <p:cNvPr id="7" name="Picture 6">
            <a:extLst>
              <a:ext uri="{FF2B5EF4-FFF2-40B4-BE49-F238E27FC236}">
                <a16:creationId xmlns:a16="http://schemas.microsoft.com/office/drawing/2014/main" id="{29183A48-4653-8643-8E1D-B095A2F856BD}"/>
              </a:ext>
              <a:ext uri="{C183D7F6-B498-43B3-948B-1728B52AA6E4}">
                <adec:decorative xmlns:adec="http://schemas.microsoft.com/office/drawing/2017/decorative" val="1"/>
              </a:ext>
            </a:extLst>
          </p:cNvPr>
          <p:cNvPicPr>
            <a:picLocks noChangeAspect="1"/>
          </p:cNvPicPr>
          <p:nvPr userDrawn="1"/>
        </p:nvPicPr>
        <p:blipFill>
          <a:blip r:embed="rId2">
            <a:alphaModFix amt="30000"/>
            <a:extLst>
              <a:ext uri="{28A0092B-C50C-407E-A947-70E740481C1C}">
                <a14:useLocalDpi xmlns:a14="http://schemas.microsoft.com/office/drawing/2010/main" val="0"/>
              </a:ext>
            </a:extLst>
          </a:blip>
          <a:stretch>
            <a:fillRect/>
          </a:stretch>
        </p:blipFill>
        <p:spPr>
          <a:xfrm rot="5400000">
            <a:off x="6303283" y="1561043"/>
            <a:ext cx="6858002" cy="3735917"/>
          </a:xfrm>
          <a:prstGeom prst="rect">
            <a:avLst/>
          </a:prstGeom>
        </p:spPr>
      </p:pic>
      <p:sp>
        <p:nvSpPr>
          <p:cNvPr id="8" name="Text Placeholder 2">
            <a:extLst>
              <a:ext uri="{FF2B5EF4-FFF2-40B4-BE49-F238E27FC236}">
                <a16:creationId xmlns:a16="http://schemas.microsoft.com/office/drawing/2014/main" id="{4B6A122C-E43C-6944-8483-EE3B3D2A492A}"/>
              </a:ext>
            </a:extLst>
          </p:cNvPr>
          <p:cNvSpPr>
            <a:spLocks noGrp="1"/>
          </p:cNvSpPr>
          <p:nvPr>
            <p:ph type="body" idx="1"/>
          </p:nvPr>
        </p:nvSpPr>
        <p:spPr>
          <a:xfrm>
            <a:off x="1259114" y="4241121"/>
            <a:ext cx="7735207" cy="1092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4309612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hank you (pink)">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 uri="{C183D7F6-B498-43B3-948B-1728B52AA6E4}">
                <adec:decorative xmlns:adec="http://schemas.microsoft.com/office/drawing/2017/decorative" val="1"/>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2" name="Title 6">
            <a:extLst>
              <a:ext uri="{FF2B5EF4-FFF2-40B4-BE49-F238E27FC236}">
                <a16:creationId xmlns:a16="http://schemas.microsoft.com/office/drawing/2014/main" id="{5A322E60-6B67-EF4F-A685-7586D00EE9B6}"/>
              </a:ext>
            </a:extLst>
          </p:cNvPr>
          <p:cNvSpPr>
            <a:spLocks noGrp="1"/>
          </p:cNvSpPr>
          <p:nvPr>
            <p:ph type="title" hasCustomPrompt="1"/>
          </p:nvPr>
        </p:nvSpPr>
        <p:spPr>
          <a:xfrm>
            <a:off x="1249136" y="3085059"/>
            <a:ext cx="7735206" cy="687881"/>
          </a:xfrm>
        </p:spPr>
        <p:txBody>
          <a:bodyPr wrap="square">
            <a:spAutoFit/>
          </a:bodyPr>
          <a:lstStyle>
            <a:lvl1pPr>
              <a:defRPr sz="4200">
                <a:solidFill>
                  <a:schemeClr val="bg1"/>
                </a:solidFill>
              </a:defRPr>
            </a:lvl1pPr>
          </a:lstStyle>
          <a:p>
            <a:r>
              <a:rPr lang="en-US"/>
              <a:t>Thank you</a:t>
            </a:r>
            <a:endParaRPr lang="sr-Latn-RS"/>
          </a:p>
        </p:txBody>
      </p:sp>
      <p:sp>
        <p:nvSpPr>
          <p:cNvPr id="11" name="Text Placeholder 2">
            <a:extLst>
              <a:ext uri="{FF2B5EF4-FFF2-40B4-BE49-F238E27FC236}">
                <a16:creationId xmlns:a16="http://schemas.microsoft.com/office/drawing/2014/main" id="{D9EEE07D-0A91-2D4A-A121-401C9E454A36}"/>
              </a:ext>
            </a:extLst>
          </p:cNvPr>
          <p:cNvSpPr>
            <a:spLocks noGrp="1"/>
          </p:cNvSpPr>
          <p:nvPr>
            <p:ph type="body" idx="1" hasCustomPrompt="1"/>
          </p:nvPr>
        </p:nvSpPr>
        <p:spPr>
          <a:xfrm>
            <a:off x="1259114" y="4241121"/>
            <a:ext cx="7735207" cy="437880"/>
          </a:xfrm>
        </p:spPr>
        <p:txBody>
          <a:bodyPr>
            <a:noAutofit/>
          </a:bodyPr>
          <a:lstStyle>
            <a:lvl1pPr marL="0" indent="0">
              <a:lnSpc>
                <a:spcPct val="114000"/>
              </a:lnSpc>
              <a:spcBef>
                <a:spcPts val="0"/>
              </a:spcBef>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14" name="Text Placeholder 2">
            <a:extLst>
              <a:ext uri="{FF2B5EF4-FFF2-40B4-BE49-F238E27FC236}">
                <a16:creationId xmlns:a16="http://schemas.microsoft.com/office/drawing/2014/main" id="{2AC340F7-F745-B440-84D9-D4C2D88BAFAA}"/>
              </a:ext>
            </a:extLst>
          </p:cNvPr>
          <p:cNvSpPr>
            <a:spLocks noGrp="1"/>
          </p:cNvSpPr>
          <p:nvPr>
            <p:ph type="body" idx="13" hasCustomPrompt="1"/>
          </p:nvPr>
        </p:nvSpPr>
        <p:spPr>
          <a:xfrm>
            <a:off x="1259114" y="4873419"/>
            <a:ext cx="7735207" cy="437880"/>
          </a:xfrm>
        </p:spPr>
        <p:txBody>
          <a:bodyPr>
            <a:noAutofit/>
          </a:bodyPr>
          <a:lstStyle>
            <a:lvl1pPr marL="0" indent="0">
              <a:lnSpc>
                <a:spcPct val="114000"/>
              </a:lnSpc>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Full name </a:t>
            </a:r>
          </a:p>
          <a:p>
            <a:pPr lvl="0"/>
            <a:r>
              <a:rPr lang="en-US"/>
              <a:t>Email </a:t>
            </a:r>
          </a:p>
          <a:p>
            <a:pPr lvl="0"/>
            <a:r>
              <a:rPr lang="en-US"/>
              <a:t>Phone</a:t>
            </a:r>
          </a:p>
        </p:txBody>
      </p:sp>
      <p:pic>
        <p:nvPicPr>
          <p:cNvPr id="10" name="Picture 9" descr="Sketch of man sitting in electric wheelchair looking at a screen">
            <a:extLst>
              <a:ext uri="{FF2B5EF4-FFF2-40B4-BE49-F238E27FC236}">
                <a16:creationId xmlns:a16="http://schemas.microsoft.com/office/drawing/2014/main" id="{8FAB8850-A537-BD40-BB25-54469D7BDDA7}"/>
              </a:ext>
            </a:extLst>
          </p:cNvPr>
          <p:cNvPicPr/>
          <p:nvPr userDrawn="1"/>
        </p:nvPicPr>
        <p:blipFill>
          <a:blip r:embed="rId2">
            <a:extLst>
              <a:ext uri="{28A0092B-C50C-407E-A947-70E740481C1C}">
                <a14:useLocalDpi xmlns:a14="http://schemas.microsoft.com/office/drawing/2010/main" val="0"/>
              </a:ext>
            </a:extLst>
          </a:blip>
          <a:stretch>
            <a:fillRect/>
          </a:stretch>
        </p:blipFill>
        <p:spPr>
          <a:xfrm>
            <a:off x="9094304" y="3134733"/>
            <a:ext cx="2515638" cy="3197041"/>
          </a:xfrm>
          <a:prstGeom prst="rect">
            <a:avLst/>
          </a:prstGeom>
        </p:spPr>
      </p:pic>
      <p:cxnSp>
        <p:nvCxnSpPr>
          <p:cNvPr id="13" name="Straight Connector 12">
            <a:extLst>
              <a:ext uri="{FF2B5EF4-FFF2-40B4-BE49-F238E27FC236}">
                <a16:creationId xmlns:a16="http://schemas.microsoft.com/office/drawing/2014/main" id="{03827C0A-C039-3246-8AEF-8F9F27B44FCC}"/>
              </a:ext>
            </a:extLst>
          </p:cNvPr>
          <p:cNvCxnSpPr>
            <a:cxnSpLocks/>
          </p:cNvCxnSpPr>
          <p:nvPr userDrawn="1"/>
        </p:nvCxnSpPr>
        <p:spPr>
          <a:xfrm>
            <a:off x="1361661" y="3928118"/>
            <a:ext cx="39756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907227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hank you (light grey)">
    <p:bg>
      <p:bgPr>
        <a:solidFill>
          <a:srgbClr val="F3F4F7"/>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17D31-ADD0-4DAD-B950-9DCFA86339AF}"/>
              </a:ext>
              <a:ext uri="{C183D7F6-B498-43B3-948B-1728B52AA6E4}">
                <adec:decorative xmlns:adec="http://schemas.microsoft.com/office/drawing/2017/decorative" val="1"/>
              </a:ext>
            </a:extLst>
          </p:cNvPr>
          <p:cNvSpPr>
            <a:spLocks noGrp="1"/>
          </p:cNvSpPr>
          <p:nvPr>
            <p:ph type="sldNum" sz="quarter" idx="12"/>
          </p:nvPr>
        </p:nvSpPr>
        <p:spPr/>
        <p:txBody>
          <a:bodyPr/>
          <a:lstStyle/>
          <a:p>
            <a:fld id="{9C07448D-1ABD-4383-9629-ABB938FAA1A3}" type="slidenum">
              <a:rPr lang="en-US" smtClean="0"/>
              <a:t>‹#›</a:t>
            </a:fld>
            <a:endParaRPr lang="en-US"/>
          </a:p>
        </p:txBody>
      </p:sp>
      <p:sp>
        <p:nvSpPr>
          <p:cNvPr id="12" name="Title 6">
            <a:extLst>
              <a:ext uri="{FF2B5EF4-FFF2-40B4-BE49-F238E27FC236}">
                <a16:creationId xmlns:a16="http://schemas.microsoft.com/office/drawing/2014/main" id="{5A322E60-6B67-EF4F-A685-7586D00EE9B6}"/>
              </a:ext>
            </a:extLst>
          </p:cNvPr>
          <p:cNvSpPr>
            <a:spLocks noGrp="1"/>
          </p:cNvSpPr>
          <p:nvPr>
            <p:ph type="title" hasCustomPrompt="1"/>
          </p:nvPr>
        </p:nvSpPr>
        <p:spPr>
          <a:xfrm>
            <a:off x="1249136" y="3085059"/>
            <a:ext cx="7735206" cy="687881"/>
          </a:xfrm>
        </p:spPr>
        <p:txBody>
          <a:bodyPr wrap="square">
            <a:spAutoFit/>
          </a:bodyPr>
          <a:lstStyle>
            <a:lvl1pPr>
              <a:defRPr sz="4200">
                <a:solidFill>
                  <a:schemeClr val="tx1"/>
                </a:solidFill>
              </a:defRPr>
            </a:lvl1pPr>
          </a:lstStyle>
          <a:p>
            <a:r>
              <a:rPr lang="en-US"/>
              <a:t>Thank you</a:t>
            </a:r>
            <a:endParaRPr lang="sr-Latn-RS"/>
          </a:p>
        </p:txBody>
      </p:sp>
      <p:sp>
        <p:nvSpPr>
          <p:cNvPr id="11" name="Text Placeholder 2">
            <a:extLst>
              <a:ext uri="{FF2B5EF4-FFF2-40B4-BE49-F238E27FC236}">
                <a16:creationId xmlns:a16="http://schemas.microsoft.com/office/drawing/2014/main" id="{D9EEE07D-0A91-2D4A-A121-401C9E454A36}"/>
              </a:ext>
            </a:extLst>
          </p:cNvPr>
          <p:cNvSpPr>
            <a:spLocks noGrp="1"/>
          </p:cNvSpPr>
          <p:nvPr>
            <p:ph type="body" idx="1" hasCustomPrompt="1"/>
          </p:nvPr>
        </p:nvSpPr>
        <p:spPr>
          <a:xfrm>
            <a:off x="1259114" y="4241121"/>
            <a:ext cx="7735207" cy="437880"/>
          </a:xfrm>
        </p:spPr>
        <p:txBody>
          <a:bodyPr>
            <a:noAutofit/>
          </a:bodyPr>
          <a:lstStyle>
            <a:lvl1pPr marL="0" indent="0">
              <a:lnSpc>
                <a:spcPct val="114000"/>
              </a:lnSpc>
              <a:spcBef>
                <a:spcPts val="0"/>
              </a:spcBef>
              <a:buNone/>
              <a:defRPr sz="2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14" name="Text Placeholder 2">
            <a:extLst>
              <a:ext uri="{FF2B5EF4-FFF2-40B4-BE49-F238E27FC236}">
                <a16:creationId xmlns:a16="http://schemas.microsoft.com/office/drawing/2014/main" id="{2AC340F7-F745-B440-84D9-D4C2D88BAFAA}"/>
              </a:ext>
            </a:extLst>
          </p:cNvPr>
          <p:cNvSpPr>
            <a:spLocks noGrp="1"/>
          </p:cNvSpPr>
          <p:nvPr>
            <p:ph type="body" idx="13" hasCustomPrompt="1"/>
          </p:nvPr>
        </p:nvSpPr>
        <p:spPr>
          <a:xfrm>
            <a:off x="1259114" y="4873419"/>
            <a:ext cx="7735207" cy="437880"/>
          </a:xfrm>
        </p:spPr>
        <p:txBody>
          <a:bodyPr>
            <a:noAutofit/>
          </a:bodyPr>
          <a:lstStyle>
            <a:lvl1pPr marL="0" indent="0">
              <a:lnSpc>
                <a:spcPct val="114000"/>
              </a:lnSpc>
              <a:spcBef>
                <a:spcPts val="0"/>
              </a:spcBef>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Full name </a:t>
            </a:r>
          </a:p>
          <a:p>
            <a:pPr lvl="0"/>
            <a:r>
              <a:rPr lang="en-US"/>
              <a:t>Email </a:t>
            </a:r>
          </a:p>
          <a:p>
            <a:pPr lvl="0"/>
            <a:r>
              <a:rPr lang="en-US"/>
              <a:t>Phone</a:t>
            </a:r>
          </a:p>
        </p:txBody>
      </p:sp>
      <p:pic>
        <p:nvPicPr>
          <p:cNvPr id="10" name="Picture 9" descr="Sketch of man sitting in electric wheelchair looking at a screen">
            <a:extLst>
              <a:ext uri="{FF2B5EF4-FFF2-40B4-BE49-F238E27FC236}">
                <a16:creationId xmlns:a16="http://schemas.microsoft.com/office/drawing/2014/main" id="{8FAB8850-A537-BD40-BB25-54469D7BDDA7}"/>
              </a:ext>
            </a:extLst>
          </p:cNvPr>
          <p:cNvPicPr/>
          <p:nvPr userDrawn="1"/>
        </p:nvPicPr>
        <p:blipFill>
          <a:blip r:embed="rId2">
            <a:extLst>
              <a:ext uri="{28A0092B-C50C-407E-A947-70E740481C1C}">
                <a14:useLocalDpi xmlns:a14="http://schemas.microsoft.com/office/drawing/2010/main" val="0"/>
              </a:ext>
            </a:extLst>
          </a:blip>
          <a:stretch>
            <a:fillRect/>
          </a:stretch>
        </p:blipFill>
        <p:spPr>
          <a:xfrm>
            <a:off x="9094304" y="3134733"/>
            <a:ext cx="2515638" cy="3197041"/>
          </a:xfrm>
          <a:prstGeom prst="rect">
            <a:avLst/>
          </a:prstGeom>
        </p:spPr>
      </p:pic>
      <p:cxnSp>
        <p:nvCxnSpPr>
          <p:cNvPr id="13" name="Straight Connector 12">
            <a:extLst>
              <a:ext uri="{FF2B5EF4-FFF2-40B4-BE49-F238E27FC236}">
                <a16:creationId xmlns:a16="http://schemas.microsoft.com/office/drawing/2014/main" id="{03827C0A-C039-3246-8AEF-8F9F27B44FCC}"/>
              </a:ext>
            </a:extLst>
          </p:cNvPr>
          <p:cNvCxnSpPr>
            <a:cxnSpLocks/>
          </p:cNvCxnSpPr>
          <p:nvPr userDrawn="1"/>
        </p:nvCxnSpPr>
        <p:spPr>
          <a:xfrm>
            <a:off x="1361661" y="3928118"/>
            <a:ext cx="39756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25249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C5BB-30DC-474C-8098-CCFC54CD49BB}"/>
              </a:ext>
            </a:extLst>
          </p:cNvPr>
          <p:cNvSpPr>
            <a:spLocks noGrp="1"/>
          </p:cNvSpPr>
          <p:nvPr>
            <p:ph type="title"/>
          </p:nvPr>
        </p:nvSpPr>
        <p:spPr>
          <a:xfrm>
            <a:off x="1264723" y="576937"/>
            <a:ext cx="4687042" cy="1103379"/>
          </a:xfrm>
        </p:spPr>
        <p:txBody>
          <a:bodyPr>
            <a:spAutoFit/>
          </a:bodyPr>
          <a:lstStyle>
            <a:lvl1pPr>
              <a:defRPr sz="3600" b="1" i="0">
                <a:latin typeface="Mont SemiBold" panose="00000800000000000000" pitchFamily="50" charset="0"/>
              </a:defRPr>
            </a:lvl1pPr>
          </a:lstStyle>
          <a:p>
            <a:r>
              <a:rPr lang="en-US"/>
              <a:t>Click to edit Master title</a:t>
            </a:r>
            <a:endParaRPr lang="sr-Latn-RS"/>
          </a:p>
        </p:txBody>
      </p:sp>
      <p:sp>
        <p:nvSpPr>
          <p:cNvPr id="15" name="Text Placeholder 3">
            <a:extLst>
              <a:ext uri="{FF2B5EF4-FFF2-40B4-BE49-F238E27FC236}">
                <a16:creationId xmlns:a16="http://schemas.microsoft.com/office/drawing/2014/main" id="{8AE817F1-E2D8-9046-ABFD-ACC2BAA016BC}"/>
              </a:ext>
            </a:extLst>
          </p:cNvPr>
          <p:cNvSpPr>
            <a:spLocks noGrp="1"/>
          </p:cNvSpPr>
          <p:nvPr>
            <p:ph type="body" sz="half" idx="2" hasCustomPrompt="1"/>
          </p:nvPr>
        </p:nvSpPr>
        <p:spPr>
          <a:xfrm>
            <a:off x="1257999" y="2690581"/>
            <a:ext cx="6431670" cy="473206"/>
          </a:xfrm>
        </p:spPr>
        <p:txBody>
          <a:bodyPr>
            <a:spAutoFit/>
          </a:bodyPr>
          <a:lstStyle>
            <a:lvl1pPr marL="0" indent="0">
              <a:lnSpc>
                <a:spcPct val="150000"/>
              </a:lnSpc>
              <a:buNone/>
              <a:defRPr sz="1800" b="0" i="0">
                <a:latin typeface="Mont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a:t>
            </a:r>
          </a:p>
        </p:txBody>
      </p:sp>
      <p:sp>
        <p:nvSpPr>
          <p:cNvPr id="5" name="Slide Number Placeholder 6">
            <a:extLst>
              <a:ext uri="{FF2B5EF4-FFF2-40B4-BE49-F238E27FC236}">
                <a16:creationId xmlns:a16="http://schemas.microsoft.com/office/drawing/2014/main" id="{59DBB4FA-D74E-1140-B2DC-BED8093D6618}"/>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C4681EF1-FB5D-9741-9B1E-E578E8B16852}" type="slidenum">
              <a:rPr lang="sr-Latn-RS" smtClean="0"/>
              <a:pPr/>
              <a:t>‹#›</a:t>
            </a:fld>
            <a:endParaRPr lang="sr-Latn-RS"/>
          </a:p>
        </p:txBody>
      </p:sp>
    </p:spTree>
    <p:extLst>
      <p:ext uri="{BB962C8B-B14F-4D97-AF65-F5344CB8AC3E}">
        <p14:creationId xmlns:p14="http://schemas.microsoft.com/office/powerpoint/2010/main" val="83619120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theme" Target="../theme/theme2.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image" Target="../media/image13.pn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19" Type="http://schemas.openxmlformats.org/officeDocument/2006/relationships/image" Target="../media/image12.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93.xml"/><Relationship Id="rId21" Type="http://schemas.openxmlformats.org/officeDocument/2006/relationships/slideLayout" Target="../slideLayouts/slideLayout88.xml"/><Relationship Id="rId42" Type="http://schemas.openxmlformats.org/officeDocument/2006/relationships/slideLayout" Target="../slideLayouts/slideLayout109.xml"/><Relationship Id="rId47" Type="http://schemas.openxmlformats.org/officeDocument/2006/relationships/slideLayout" Target="../slideLayouts/slideLayout114.xml"/><Relationship Id="rId63" Type="http://schemas.openxmlformats.org/officeDocument/2006/relationships/slideLayout" Target="../slideLayouts/slideLayout130.xml"/><Relationship Id="rId68" Type="http://schemas.openxmlformats.org/officeDocument/2006/relationships/slideLayout" Target="../slideLayouts/slideLayout135.xml"/><Relationship Id="rId16" Type="http://schemas.openxmlformats.org/officeDocument/2006/relationships/slideLayout" Target="../slideLayouts/slideLayout83.xml"/><Relationship Id="rId11" Type="http://schemas.openxmlformats.org/officeDocument/2006/relationships/slideLayout" Target="../slideLayouts/slideLayout78.xml"/><Relationship Id="rId24" Type="http://schemas.openxmlformats.org/officeDocument/2006/relationships/slideLayout" Target="../slideLayouts/slideLayout91.xml"/><Relationship Id="rId32" Type="http://schemas.openxmlformats.org/officeDocument/2006/relationships/slideLayout" Target="../slideLayouts/slideLayout99.xml"/><Relationship Id="rId37" Type="http://schemas.openxmlformats.org/officeDocument/2006/relationships/slideLayout" Target="../slideLayouts/slideLayout104.xml"/><Relationship Id="rId40" Type="http://schemas.openxmlformats.org/officeDocument/2006/relationships/slideLayout" Target="../slideLayouts/slideLayout107.xml"/><Relationship Id="rId45" Type="http://schemas.openxmlformats.org/officeDocument/2006/relationships/slideLayout" Target="../slideLayouts/slideLayout112.xml"/><Relationship Id="rId53" Type="http://schemas.openxmlformats.org/officeDocument/2006/relationships/slideLayout" Target="../slideLayouts/slideLayout120.xml"/><Relationship Id="rId58" Type="http://schemas.openxmlformats.org/officeDocument/2006/relationships/slideLayout" Target="../slideLayouts/slideLayout125.xml"/><Relationship Id="rId66" Type="http://schemas.openxmlformats.org/officeDocument/2006/relationships/slideLayout" Target="../slideLayouts/slideLayout133.xml"/><Relationship Id="rId74" Type="http://schemas.openxmlformats.org/officeDocument/2006/relationships/slideLayout" Target="../slideLayouts/slideLayout141.xml"/><Relationship Id="rId5" Type="http://schemas.openxmlformats.org/officeDocument/2006/relationships/slideLayout" Target="../slideLayouts/slideLayout72.xml"/><Relationship Id="rId61" Type="http://schemas.openxmlformats.org/officeDocument/2006/relationships/slideLayout" Target="../slideLayouts/slideLayout128.xml"/><Relationship Id="rId19" Type="http://schemas.openxmlformats.org/officeDocument/2006/relationships/slideLayout" Target="../slideLayouts/slideLayout86.xml"/><Relationship Id="rId14" Type="http://schemas.openxmlformats.org/officeDocument/2006/relationships/slideLayout" Target="../slideLayouts/slideLayout81.xml"/><Relationship Id="rId22" Type="http://schemas.openxmlformats.org/officeDocument/2006/relationships/slideLayout" Target="../slideLayouts/slideLayout89.xml"/><Relationship Id="rId27" Type="http://schemas.openxmlformats.org/officeDocument/2006/relationships/slideLayout" Target="../slideLayouts/slideLayout94.xml"/><Relationship Id="rId30" Type="http://schemas.openxmlformats.org/officeDocument/2006/relationships/slideLayout" Target="../slideLayouts/slideLayout97.xml"/><Relationship Id="rId35" Type="http://schemas.openxmlformats.org/officeDocument/2006/relationships/slideLayout" Target="../slideLayouts/slideLayout102.xml"/><Relationship Id="rId43" Type="http://schemas.openxmlformats.org/officeDocument/2006/relationships/slideLayout" Target="../slideLayouts/slideLayout110.xml"/><Relationship Id="rId48" Type="http://schemas.openxmlformats.org/officeDocument/2006/relationships/slideLayout" Target="../slideLayouts/slideLayout115.xml"/><Relationship Id="rId56" Type="http://schemas.openxmlformats.org/officeDocument/2006/relationships/slideLayout" Target="../slideLayouts/slideLayout123.xml"/><Relationship Id="rId64" Type="http://schemas.openxmlformats.org/officeDocument/2006/relationships/slideLayout" Target="../slideLayouts/slideLayout131.xml"/><Relationship Id="rId69" Type="http://schemas.openxmlformats.org/officeDocument/2006/relationships/slideLayout" Target="../slideLayouts/slideLayout136.xml"/><Relationship Id="rId77" Type="http://schemas.openxmlformats.org/officeDocument/2006/relationships/image" Target="../media/image1.png"/><Relationship Id="rId8" Type="http://schemas.openxmlformats.org/officeDocument/2006/relationships/slideLayout" Target="../slideLayouts/slideLayout75.xml"/><Relationship Id="rId51" Type="http://schemas.openxmlformats.org/officeDocument/2006/relationships/slideLayout" Target="../slideLayouts/slideLayout118.xml"/><Relationship Id="rId72" Type="http://schemas.openxmlformats.org/officeDocument/2006/relationships/slideLayout" Target="../slideLayouts/slideLayout139.xml"/><Relationship Id="rId3" Type="http://schemas.openxmlformats.org/officeDocument/2006/relationships/slideLayout" Target="../slideLayouts/slideLayout70.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slideLayout" Target="../slideLayouts/slideLayout92.xml"/><Relationship Id="rId33" Type="http://schemas.openxmlformats.org/officeDocument/2006/relationships/slideLayout" Target="../slideLayouts/slideLayout100.xml"/><Relationship Id="rId38" Type="http://schemas.openxmlformats.org/officeDocument/2006/relationships/slideLayout" Target="../slideLayouts/slideLayout105.xml"/><Relationship Id="rId46" Type="http://schemas.openxmlformats.org/officeDocument/2006/relationships/slideLayout" Target="../slideLayouts/slideLayout113.xml"/><Relationship Id="rId59" Type="http://schemas.openxmlformats.org/officeDocument/2006/relationships/slideLayout" Target="../slideLayouts/slideLayout126.xml"/><Relationship Id="rId67" Type="http://schemas.openxmlformats.org/officeDocument/2006/relationships/slideLayout" Target="../slideLayouts/slideLayout134.xml"/><Relationship Id="rId20" Type="http://schemas.openxmlformats.org/officeDocument/2006/relationships/slideLayout" Target="../slideLayouts/slideLayout87.xml"/><Relationship Id="rId41" Type="http://schemas.openxmlformats.org/officeDocument/2006/relationships/slideLayout" Target="../slideLayouts/slideLayout108.xml"/><Relationship Id="rId54" Type="http://schemas.openxmlformats.org/officeDocument/2006/relationships/slideLayout" Target="../slideLayouts/slideLayout121.xml"/><Relationship Id="rId62" Type="http://schemas.openxmlformats.org/officeDocument/2006/relationships/slideLayout" Target="../slideLayouts/slideLayout129.xml"/><Relationship Id="rId70" Type="http://schemas.openxmlformats.org/officeDocument/2006/relationships/slideLayout" Target="../slideLayouts/slideLayout137.xml"/><Relationship Id="rId75" Type="http://schemas.openxmlformats.org/officeDocument/2006/relationships/slideLayout" Target="../slideLayouts/slideLayout142.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28" Type="http://schemas.openxmlformats.org/officeDocument/2006/relationships/slideLayout" Target="../slideLayouts/slideLayout95.xml"/><Relationship Id="rId36" Type="http://schemas.openxmlformats.org/officeDocument/2006/relationships/slideLayout" Target="../slideLayouts/slideLayout103.xml"/><Relationship Id="rId49" Type="http://schemas.openxmlformats.org/officeDocument/2006/relationships/slideLayout" Target="../slideLayouts/slideLayout116.xml"/><Relationship Id="rId57" Type="http://schemas.openxmlformats.org/officeDocument/2006/relationships/slideLayout" Target="../slideLayouts/slideLayout124.xml"/><Relationship Id="rId10" Type="http://schemas.openxmlformats.org/officeDocument/2006/relationships/slideLayout" Target="../slideLayouts/slideLayout77.xml"/><Relationship Id="rId31" Type="http://schemas.openxmlformats.org/officeDocument/2006/relationships/slideLayout" Target="../slideLayouts/slideLayout98.xml"/><Relationship Id="rId44" Type="http://schemas.openxmlformats.org/officeDocument/2006/relationships/slideLayout" Target="../slideLayouts/slideLayout111.xml"/><Relationship Id="rId52" Type="http://schemas.openxmlformats.org/officeDocument/2006/relationships/slideLayout" Target="../slideLayouts/slideLayout119.xml"/><Relationship Id="rId60" Type="http://schemas.openxmlformats.org/officeDocument/2006/relationships/slideLayout" Target="../slideLayouts/slideLayout127.xml"/><Relationship Id="rId65" Type="http://schemas.openxmlformats.org/officeDocument/2006/relationships/slideLayout" Target="../slideLayouts/slideLayout132.xml"/><Relationship Id="rId73" Type="http://schemas.openxmlformats.org/officeDocument/2006/relationships/slideLayout" Target="../slideLayouts/slideLayout140.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9" Type="http://schemas.openxmlformats.org/officeDocument/2006/relationships/slideLayout" Target="../slideLayouts/slideLayout106.xml"/><Relationship Id="rId34" Type="http://schemas.openxmlformats.org/officeDocument/2006/relationships/slideLayout" Target="../slideLayouts/slideLayout101.xml"/><Relationship Id="rId50" Type="http://schemas.openxmlformats.org/officeDocument/2006/relationships/slideLayout" Target="../slideLayouts/slideLayout117.xml"/><Relationship Id="rId55" Type="http://schemas.openxmlformats.org/officeDocument/2006/relationships/slideLayout" Target="../slideLayouts/slideLayout122.xml"/><Relationship Id="rId76" Type="http://schemas.openxmlformats.org/officeDocument/2006/relationships/theme" Target="../theme/theme3.xml"/><Relationship Id="rId7" Type="http://schemas.openxmlformats.org/officeDocument/2006/relationships/slideLayout" Target="../slideLayouts/slideLayout74.xml"/><Relationship Id="rId71" Type="http://schemas.openxmlformats.org/officeDocument/2006/relationships/slideLayout" Target="../slideLayouts/slideLayout138.xml"/><Relationship Id="rId2" Type="http://schemas.openxmlformats.org/officeDocument/2006/relationships/slideLayout" Target="../slideLayouts/slideLayout69.xml"/><Relationship Id="rId29"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F4F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D70FE6-FC17-F248-9170-238E6F1B5954}"/>
              </a:ext>
            </a:extLst>
          </p:cNvPr>
          <p:cNvSpPr>
            <a:spLocks noGrp="1"/>
          </p:cNvSpPr>
          <p:nvPr>
            <p:ph type="title"/>
          </p:nvPr>
        </p:nvSpPr>
        <p:spPr>
          <a:xfrm>
            <a:off x="1264722" y="365125"/>
            <a:ext cx="10089077" cy="1325563"/>
          </a:xfrm>
          <a:prstGeom prst="rect">
            <a:avLst/>
          </a:prstGeom>
        </p:spPr>
        <p:txBody>
          <a:bodyPr vert="horz" lIns="91440" tIns="45720" rIns="91440" bIns="45720" rtlCol="0" anchor="ctr">
            <a:normAutofit/>
          </a:bodyPr>
          <a:lstStyle/>
          <a:p>
            <a:r>
              <a:rPr lang="en-US"/>
              <a:t>Click to edit Master title</a:t>
            </a:r>
            <a:endParaRPr lang="sr-Latn-RS"/>
          </a:p>
        </p:txBody>
      </p:sp>
      <p:sp>
        <p:nvSpPr>
          <p:cNvPr id="3" name="Text Placeholder 2">
            <a:extLst>
              <a:ext uri="{FF2B5EF4-FFF2-40B4-BE49-F238E27FC236}">
                <a16:creationId xmlns:a16="http://schemas.microsoft.com/office/drawing/2014/main" id="{9876557E-B6C3-9D4E-98C2-755300812E59}"/>
              </a:ext>
            </a:extLst>
          </p:cNvPr>
          <p:cNvSpPr>
            <a:spLocks noGrp="1"/>
          </p:cNvSpPr>
          <p:nvPr>
            <p:ph type="body" idx="1"/>
          </p:nvPr>
        </p:nvSpPr>
        <p:spPr>
          <a:xfrm>
            <a:off x="1264722" y="1825625"/>
            <a:ext cx="10089077" cy="4351338"/>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8" name="Rectangle 7">
            <a:extLst>
              <a:ext uri="{FF2B5EF4-FFF2-40B4-BE49-F238E27FC236}">
                <a16:creationId xmlns:a16="http://schemas.microsoft.com/office/drawing/2014/main" id="{628E0180-EE14-6F4D-8883-2A7606731E1D}"/>
              </a:ext>
            </a:extLst>
          </p:cNvPr>
          <p:cNvSpPr/>
          <p:nvPr userDrawn="1"/>
        </p:nvSpPr>
        <p:spPr>
          <a:xfrm>
            <a:off x="0" y="0"/>
            <a:ext cx="623455" cy="685800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r-Latn-RS"/>
          </a:p>
        </p:txBody>
      </p:sp>
      <p:sp>
        <p:nvSpPr>
          <p:cNvPr id="9" name="Slide Number Placeholder 6">
            <a:extLst>
              <a:ext uri="{FF2B5EF4-FFF2-40B4-BE49-F238E27FC236}">
                <a16:creationId xmlns:a16="http://schemas.microsoft.com/office/drawing/2014/main" id="{C7A1E51C-831B-4945-BF39-05BE2D364B8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Mont" pitchFamily="2" charset="0"/>
              </a:defRPr>
            </a:lvl1pPr>
          </a:lstStyle>
          <a:p>
            <a:fld id="{651C5DAC-7429-6E4E-8924-6EE12B38EDDE}" type="slidenum">
              <a:rPr lang="sr-Latn-RS" smtClean="0"/>
              <a:pPr/>
              <a:t>‹#›</a:t>
            </a:fld>
            <a:endParaRPr lang="sr-Latn-RS"/>
          </a:p>
        </p:txBody>
      </p:sp>
      <p:pic>
        <p:nvPicPr>
          <p:cNvPr id="7" name="Picture 6" descr="Logo, icon&#10;&#10;Description automatically generated">
            <a:extLst>
              <a:ext uri="{FF2B5EF4-FFF2-40B4-BE49-F238E27FC236}">
                <a16:creationId xmlns:a16="http://schemas.microsoft.com/office/drawing/2014/main" id="{38E0CBD0-A83E-8648-8F1F-C4293C067DF0}"/>
              </a:ext>
            </a:extLst>
          </p:cNvPr>
          <p:cNvPicPr>
            <a:picLocks noChangeAspect="1"/>
          </p:cNvPicPr>
          <p:nvPr userDrawn="1"/>
        </p:nvPicPr>
        <p:blipFill>
          <a:blip r:embed="rId52">
            <a:extLst>
              <a:ext uri="{28A0092B-C50C-407E-A947-70E740481C1C}">
                <a14:useLocalDpi xmlns:a14="http://schemas.microsoft.com/office/drawing/2010/main" val="0"/>
              </a:ext>
            </a:extLst>
          </a:blip>
          <a:stretch>
            <a:fillRect/>
          </a:stretch>
        </p:blipFill>
        <p:spPr>
          <a:xfrm>
            <a:off x="178130" y="365125"/>
            <a:ext cx="281634" cy="326179"/>
          </a:xfrm>
          <a:prstGeom prst="rect">
            <a:avLst/>
          </a:prstGeom>
        </p:spPr>
      </p:pic>
    </p:spTree>
    <p:extLst>
      <p:ext uri="{BB962C8B-B14F-4D97-AF65-F5344CB8AC3E}">
        <p14:creationId xmlns:p14="http://schemas.microsoft.com/office/powerpoint/2010/main" val="637226385"/>
      </p:ext>
    </p:extLst>
  </p:cSld>
  <p:clrMap bg1="lt1" tx1="dk1" bg2="lt2" tx2="dk2" accent1="accent1" accent2="accent2" accent3="accent3" accent4="accent4" accent5="accent5" accent6="accent6" hlink="hlink" folHlink="folHlink"/>
  <p:sldLayoutIdLst>
    <p:sldLayoutId id="2147483662" r:id="rId1"/>
    <p:sldLayoutId id="2147483679" r:id="rId2"/>
    <p:sldLayoutId id="2147483663" r:id="rId3"/>
    <p:sldLayoutId id="2147483664" r:id="rId4"/>
    <p:sldLayoutId id="2147483671" r:id="rId5"/>
    <p:sldLayoutId id="2147483665" r:id="rId6"/>
    <p:sldLayoutId id="2147483666" r:id="rId7"/>
    <p:sldLayoutId id="2147483678" r:id="rId8"/>
    <p:sldLayoutId id="2147483680" r:id="rId9"/>
    <p:sldLayoutId id="2147483667" r:id="rId10"/>
    <p:sldLayoutId id="2147483668" r:id="rId11"/>
    <p:sldLayoutId id="2147483669" r:id="rId12"/>
    <p:sldLayoutId id="2147483670" r:id="rId13"/>
    <p:sldLayoutId id="2147483682" r:id="rId14"/>
    <p:sldLayoutId id="2147483686" r:id="rId15"/>
    <p:sldLayoutId id="2147483672" r:id="rId16"/>
    <p:sldLayoutId id="2147483681" r:id="rId17"/>
    <p:sldLayoutId id="2147483675" r:id="rId18"/>
    <p:sldLayoutId id="2147483676" r:id="rId19"/>
    <p:sldLayoutId id="2147483677" r:id="rId20"/>
    <p:sldLayoutId id="2147483684" r:id="rId21"/>
    <p:sldLayoutId id="2147483685" r:id="rId22"/>
    <p:sldLayoutId id="2147483867" r:id="rId23"/>
    <p:sldLayoutId id="2147483868" r:id="rId24"/>
    <p:sldLayoutId id="2147483869" r:id="rId25"/>
    <p:sldLayoutId id="2147483871" r:id="rId26"/>
    <p:sldLayoutId id="2147483713" r:id="rId27"/>
    <p:sldLayoutId id="2147483714" r:id="rId28"/>
    <p:sldLayoutId id="2147483715" r:id="rId29"/>
    <p:sldLayoutId id="2147483716" r:id="rId30"/>
    <p:sldLayoutId id="2147483717" r:id="rId31"/>
    <p:sldLayoutId id="2147483718" r:id="rId32"/>
    <p:sldLayoutId id="2147483719" r:id="rId33"/>
    <p:sldLayoutId id="2147483720" r:id="rId34"/>
    <p:sldLayoutId id="2147483721" r:id="rId35"/>
    <p:sldLayoutId id="2147483722" r:id="rId36"/>
    <p:sldLayoutId id="2147483723" r:id="rId37"/>
    <p:sldLayoutId id="2147483724" r:id="rId38"/>
    <p:sldLayoutId id="2147483725" r:id="rId39"/>
    <p:sldLayoutId id="2147483726" r:id="rId40"/>
    <p:sldLayoutId id="2147483727" r:id="rId41"/>
    <p:sldLayoutId id="2147483728" r:id="rId42"/>
    <p:sldLayoutId id="2147483729" r:id="rId43"/>
    <p:sldLayoutId id="2147483862" r:id="rId44"/>
    <p:sldLayoutId id="2147483863" r:id="rId45"/>
    <p:sldLayoutId id="2147483864" r:id="rId46"/>
    <p:sldLayoutId id="2147483870" r:id="rId47"/>
    <p:sldLayoutId id="2147483865" r:id="rId48"/>
    <p:sldLayoutId id="2147483866" r:id="rId49"/>
    <p:sldLayoutId id="2147483908" r:id="rId50"/>
  </p:sldLayoutIdLst>
  <p:hf hdr="0" ftr="0" dt="0"/>
  <p:txStyles>
    <p:titleStyle>
      <a:lvl1pPr algn="l" defTabSz="914400" rtl="0" eaLnBrk="1" latinLnBrk="0" hangingPunct="1">
        <a:lnSpc>
          <a:spcPct val="100000"/>
        </a:lnSpc>
        <a:spcBef>
          <a:spcPct val="0"/>
        </a:spcBef>
        <a:buNone/>
        <a:defRPr sz="4200" b="0" i="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114000"/>
        </a:lnSpc>
        <a:spcBef>
          <a:spcPts val="1000"/>
        </a:spcBef>
        <a:buClr>
          <a:schemeClr val="accent3"/>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14000"/>
        </a:lnSpc>
        <a:spcBef>
          <a:spcPts val="500"/>
        </a:spcBef>
        <a:buClr>
          <a:schemeClr val="accent3"/>
        </a:buClr>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3F4F6"/>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D70FE6-FC17-F248-9170-238E6F1B5954}"/>
              </a:ext>
            </a:extLst>
          </p:cNvPr>
          <p:cNvSpPr>
            <a:spLocks noGrp="1"/>
          </p:cNvSpPr>
          <p:nvPr>
            <p:ph type="title"/>
          </p:nvPr>
        </p:nvSpPr>
        <p:spPr>
          <a:xfrm>
            <a:off x="1264722" y="365125"/>
            <a:ext cx="10089077" cy="1325563"/>
          </a:xfrm>
          <a:prstGeom prst="rect">
            <a:avLst/>
          </a:prstGeom>
        </p:spPr>
        <p:txBody>
          <a:bodyPr vert="horz" lIns="91440" tIns="45720" rIns="91440" bIns="45720" rtlCol="0" anchor="ctr">
            <a:normAutofit/>
          </a:bodyPr>
          <a:lstStyle/>
          <a:p>
            <a:r>
              <a:rPr lang="en-US"/>
              <a:t>Click to edit Master title style</a:t>
            </a:r>
            <a:endParaRPr lang="sr-Latn-RS"/>
          </a:p>
        </p:txBody>
      </p:sp>
      <p:sp>
        <p:nvSpPr>
          <p:cNvPr id="3" name="Text Placeholder 2">
            <a:extLst>
              <a:ext uri="{FF2B5EF4-FFF2-40B4-BE49-F238E27FC236}">
                <a16:creationId xmlns:a16="http://schemas.microsoft.com/office/drawing/2014/main" id="{9876557E-B6C3-9D4E-98C2-755300812E59}"/>
              </a:ext>
            </a:extLst>
          </p:cNvPr>
          <p:cNvSpPr>
            <a:spLocks noGrp="1"/>
          </p:cNvSpPr>
          <p:nvPr>
            <p:ph type="body" idx="1"/>
          </p:nvPr>
        </p:nvSpPr>
        <p:spPr>
          <a:xfrm>
            <a:off x="1264722" y="1825625"/>
            <a:ext cx="10089077" cy="4351338"/>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8" name="Rectangle 7">
            <a:extLst>
              <a:ext uri="{FF2B5EF4-FFF2-40B4-BE49-F238E27FC236}">
                <a16:creationId xmlns:a16="http://schemas.microsoft.com/office/drawing/2014/main" id="{628E0180-EE14-6F4D-8883-2A7606731E1D}"/>
              </a:ext>
            </a:extLst>
          </p:cNvPr>
          <p:cNvSpPr/>
          <p:nvPr userDrawn="1"/>
        </p:nvSpPr>
        <p:spPr>
          <a:xfrm>
            <a:off x="0" y="0"/>
            <a:ext cx="623455" cy="6858000"/>
          </a:xfrm>
          <a:prstGeom prst="rect">
            <a:avLst/>
          </a:prstGeom>
          <a:solidFill>
            <a:srgbClr val="21254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r-Latn-RS"/>
          </a:p>
        </p:txBody>
      </p:sp>
      <p:pic>
        <p:nvPicPr>
          <p:cNvPr id="11" name="Picture 10">
            <a:extLst>
              <a:ext uri="{FF2B5EF4-FFF2-40B4-BE49-F238E27FC236}">
                <a16:creationId xmlns:a16="http://schemas.microsoft.com/office/drawing/2014/main" id="{7359A227-6F04-1546-AFCF-DEAC05AD05ED}"/>
              </a:ext>
            </a:extLst>
          </p:cNvPr>
          <p:cNvPicPr>
            <a:picLocks noChangeAspect="1"/>
          </p:cNvPicPr>
          <p:nvPr userDrawn="1"/>
        </p:nvPicPr>
        <p:blipFill>
          <a:blip r:embed="rId19"/>
          <a:stretch>
            <a:fillRect/>
          </a:stretch>
        </p:blipFill>
        <p:spPr>
          <a:xfrm>
            <a:off x="178129" y="365125"/>
            <a:ext cx="272725" cy="326179"/>
          </a:xfrm>
          <a:prstGeom prst="rect">
            <a:avLst/>
          </a:prstGeom>
        </p:spPr>
      </p:pic>
      <p:pic>
        <p:nvPicPr>
          <p:cNvPr id="13" name="Picture 12">
            <a:extLst>
              <a:ext uri="{FF2B5EF4-FFF2-40B4-BE49-F238E27FC236}">
                <a16:creationId xmlns:a16="http://schemas.microsoft.com/office/drawing/2014/main" id="{80C72ED9-FB74-DB4C-A6C4-E8102197345A}"/>
              </a:ext>
            </a:extLst>
          </p:cNvPr>
          <p:cNvPicPr>
            <a:picLocks noChangeAspect="1"/>
          </p:cNvPicPr>
          <p:nvPr userDrawn="1"/>
        </p:nvPicPr>
        <p:blipFill>
          <a:blip r:embed="rId20"/>
          <a:stretch>
            <a:fillRect/>
          </a:stretch>
        </p:blipFill>
        <p:spPr>
          <a:xfrm rot="16200000">
            <a:off x="-17401" y="5582584"/>
            <a:ext cx="658255" cy="189577"/>
          </a:xfrm>
          <a:prstGeom prst="rect">
            <a:avLst/>
          </a:prstGeom>
        </p:spPr>
      </p:pic>
      <p:sp>
        <p:nvSpPr>
          <p:cNvPr id="9" name="Slide Number Placeholder 6">
            <a:extLst>
              <a:ext uri="{FF2B5EF4-FFF2-40B4-BE49-F238E27FC236}">
                <a16:creationId xmlns:a16="http://schemas.microsoft.com/office/drawing/2014/main" id="{C7A1E51C-831B-4945-BF39-05BE2D364B8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bg1"/>
                </a:solidFill>
                <a:latin typeface="Mont" pitchFamily="2" charset="0"/>
              </a:defRPr>
            </a:lvl1pPr>
          </a:lstStyle>
          <a:p>
            <a:fld id="{651C5DAC-7429-6E4E-8924-6EE12B38EDDE}" type="slidenum">
              <a:rPr lang="sr-Latn-RS" smtClean="0"/>
              <a:pPr/>
              <a:t>‹#›</a:t>
            </a:fld>
            <a:endParaRPr lang="sr-Latn-RS"/>
          </a:p>
        </p:txBody>
      </p:sp>
    </p:spTree>
    <p:extLst>
      <p:ext uri="{BB962C8B-B14F-4D97-AF65-F5344CB8AC3E}">
        <p14:creationId xmlns:p14="http://schemas.microsoft.com/office/powerpoint/2010/main" val="637226385"/>
      </p:ext>
    </p:extLst>
  </p:cSld>
  <p:clrMap bg1="lt1" tx1="dk1" bg2="lt2" tx2="dk2" accent1="accent1" accent2="accent2" accent3="accent3" accent4="accent4" accent5="accent5" accent6="accent6" hlink="hlink" folHlink="folHlink"/>
  <p:sldLayoutIdLst>
    <p:sldLayoutId id="2147483873" r:id="rId1"/>
    <p:sldLayoutId id="2147483689" r:id="rId2"/>
    <p:sldLayoutId id="2147483874" r:id="rId3"/>
    <p:sldLayoutId id="2147483875" r:id="rId4"/>
    <p:sldLayoutId id="2147483850" r:id="rId5"/>
    <p:sldLayoutId id="2147483852" r:id="rId6"/>
    <p:sldLayoutId id="2147483853" r:id="rId7"/>
    <p:sldLayoutId id="2147483854" r:id="rId8"/>
    <p:sldLayoutId id="2147483855" r:id="rId9"/>
    <p:sldLayoutId id="2147483856" r:id="rId10"/>
    <p:sldLayoutId id="2147483857" r:id="rId11"/>
    <p:sldLayoutId id="2147483858" r:id="rId12"/>
    <p:sldLayoutId id="2147483673" r:id="rId13"/>
    <p:sldLayoutId id="2147483674" r:id="rId14"/>
    <p:sldLayoutId id="2147483859" r:id="rId15"/>
    <p:sldLayoutId id="2147483860" r:id="rId16"/>
    <p:sldLayoutId id="2147483861" r:id="rId17"/>
  </p:sldLayoutIdLst>
  <p:hf hdr="0" ftr="0" dt="0"/>
  <p:txStyles>
    <p:titleStyle>
      <a:lvl1pPr algn="l" defTabSz="914400" rtl="0" eaLnBrk="1" latinLnBrk="0" hangingPunct="1">
        <a:lnSpc>
          <a:spcPct val="90000"/>
        </a:lnSpc>
        <a:spcBef>
          <a:spcPct val="0"/>
        </a:spcBef>
        <a:buNone/>
        <a:defRPr sz="4000" b="1" i="0" kern="1200">
          <a:solidFill>
            <a:schemeClr val="tx1"/>
          </a:solidFill>
          <a:latin typeface="Mont SemiBold"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Mon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Mon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ont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on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 Book"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3F4F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D70FE6-FC17-F248-9170-238E6F1B5954}"/>
              </a:ext>
            </a:extLst>
          </p:cNvPr>
          <p:cNvSpPr>
            <a:spLocks noGrp="1"/>
          </p:cNvSpPr>
          <p:nvPr>
            <p:ph type="title"/>
          </p:nvPr>
        </p:nvSpPr>
        <p:spPr>
          <a:xfrm>
            <a:off x="1264722" y="365125"/>
            <a:ext cx="10089077" cy="1325563"/>
          </a:xfrm>
          <a:prstGeom prst="rect">
            <a:avLst/>
          </a:prstGeom>
        </p:spPr>
        <p:txBody>
          <a:bodyPr vert="horz" lIns="91440" tIns="45720" rIns="91440" bIns="45720" rtlCol="0" anchor="ctr">
            <a:normAutofit/>
          </a:bodyPr>
          <a:lstStyle/>
          <a:p>
            <a:r>
              <a:rPr lang="en-US"/>
              <a:t>Click to edit Master title</a:t>
            </a:r>
            <a:endParaRPr lang="sr-Latn-RS"/>
          </a:p>
        </p:txBody>
      </p:sp>
      <p:sp>
        <p:nvSpPr>
          <p:cNvPr id="3" name="Text Placeholder 2">
            <a:extLst>
              <a:ext uri="{FF2B5EF4-FFF2-40B4-BE49-F238E27FC236}">
                <a16:creationId xmlns:a16="http://schemas.microsoft.com/office/drawing/2014/main" id="{9876557E-B6C3-9D4E-98C2-755300812E59}"/>
              </a:ext>
            </a:extLst>
          </p:cNvPr>
          <p:cNvSpPr>
            <a:spLocks noGrp="1"/>
          </p:cNvSpPr>
          <p:nvPr>
            <p:ph type="body" idx="1"/>
          </p:nvPr>
        </p:nvSpPr>
        <p:spPr>
          <a:xfrm>
            <a:off x="1264722" y="1825625"/>
            <a:ext cx="10089077" cy="4351338"/>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8" name="Rectangle 7">
            <a:extLst>
              <a:ext uri="{FF2B5EF4-FFF2-40B4-BE49-F238E27FC236}">
                <a16:creationId xmlns:a16="http://schemas.microsoft.com/office/drawing/2014/main" id="{628E0180-EE14-6F4D-8883-2A7606731E1D}"/>
              </a:ext>
            </a:extLst>
          </p:cNvPr>
          <p:cNvSpPr/>
          <p:nvPr userDrawn="1"/>
        </p:nvSpPr>
        <p:spPr>
          <a:xfrm>
            <a:off x="0" y="0"/>
            <a:ext cx="623455" cy="685800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r-Latn-RS"/>
          </a:p>
        </p:txBody>
      </p:sp>
      <p:sp>
        <p:nvSpPr>
          <p:cNvPr id="9" name="Slide Number Placeholder 6">
            <a:extLst>
              <a:ext uri="{FF2B5EF4-FFF2-40B4-BE49-F238E27FC236}">
                <a16:creationId xmlns:a16="http://schemas.microsoft.com/office/drawing/2014/main" id="{C7A1E51C-831B-4945-BF39-05BE2D364B8B}"/>
              </a:ext>
            </a:extLst>
          </p:cNvPr>
          <p:cNvSpPr>
            <a:spLocks noGrp="1"/>
          </p:cNvSpPr>
          <p:nvPr>
            <p:ph type="sldNum" sz="quarter" idx="4"/>
          </p:nvPr>
        </p:nvSpPr>
        <p:spPr>
          <a:xfrm>
            <a:off x="65379" y="6331774"/>
            <a:ext cx="491834" cy="365125"/>
          </a:xfrm>
          <a:prstGeom prst="rect">
            <a:avLst/>
          </a:prstGeom>
        </p:spPr>
        <p:txBody>
          <a:bodyPr/>
          <a:lstStyle>
            <a:lvl1pPr algn="ctr">
              <a:defRPr sz="1400" b="1" i="0">
                <a:solidFill>
                  <a:schemeClr val="accent3"/>
                </a:solidFill>
                <a:latin typeface="Calibri" panose="020F0502020204030204" pitchFamily="34" charset="0"/>
                <a:cs typeface="Calibri" panose="020F0502020204030204" pitchFamily="34" charset="0"/>
              </a:defRPr>
            </a:lvl1pPr>
          </a:lstStyle>
          <a:p>
            <a:fld id="{651C5DAC-7429-6E4E-8924-6EE12B38EDDE}" type="slidenum">
              <a:rPr lang="sr-Latn-RS" smtClean="0"/>
              <a:pPr/>
              <a:t>‹#›</a:t>
            </a:fld>
            <a:endParaRPr lang="sr-Latn-RS"/>
          </a:p>
        </p:txBody>
      </p:sp>
      <p:pic>
        <p:nvPicPr>
          <p:cNvPr id="7" name="Picture 6" descr="Logo, icon&#10;&#10;Description automatically generated">
            <a:extLst>
              <a:ext uri="{FF2B5EF4-FFF2-40B4-BE49-F238E27FC236}">
                <a16:creationId xmlns:a16="http://schemas.microsoft.com/office/drawing/2014/main" id="{38E0CBD0-A83E-8648-8F1F-C4293C067DF0}"/>
              </a:ext>
            </a:extLst>
          </p:cNvPr>
          <p:cNvPicPr>
            <a:picLocks noChangeAspect="1"/>
          </p:cNvPicPr>
          <p:nvPr userDrawn="1"/>
        </p:nvPicPr>
        <p:blipFill>
          <a:blip r:embed="rId77">
            <a:extLst>
              <a:ext uri="{28A0092B-C50C-407E-A947-70E740481C1C}">
                <a14:useLocalDpi xmlns:a14="http://schemas.microsoft.com/office/drawing/2010/main" val="0"/>
              </a:ext>
            </a:extLst>
          </a:blip>
          <a:stretch>
            <a:fillRect/>
          </a:stretch>
        </p:blipFill>
        <p:spPr>
          <a:xfrm>
            <a:off x="178130" y="365125"/>
            <a:ext cx="281634" cy="326179"/>
          </a:xfrm>
          <a:prstGeom prst="rect">
            <a:avLst/>
          </a:prstGeom>
        </p:spPr>
      </p:pic>
    </p:spTree>
    <p:extLst>
      <p:ext uri="{BB962C8B-B14F-4D97-AF65-F5344CB8AC3E}">
        <p14:creationId xmlns:p14="http://schemas.microsoft.com/office/powerpoint/2010/main" val="637226385"/>
      </p:ext>
    </p:extLst>
  </p:cSld>
  <p:clrMap bg1="lt1" tx1="dk1" bg2="lt2" tx2="dk2" accent1="accent1" accent2="accent2" accent3="accent3" accent4="accent4" accent5="accent5" accent6="accent6" hlink="hlink" folHlink="folHlink"/>
  <p:sldLayoutIdLst>
    <p:sldLayoutId id="2147483830" r:id="rId1"/>
    <p:sldLayoutId id="2147483827" r:id="rId2"/>
    <p:sldLayoutId id="2147483828" r:id="rId3"/>
    <p:sldLayoutId id="2147483829"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 id="2147483847" r:id="rId21"/>
    <p:sldLayoutId id="2147483848" r:id="rId22"/>
    <p:sldLayoutId id="2147483809" r:id="rId23"/>
    <p:sldLayoutId id="2147483896" r:id="rId24"/>
    <p:sldLayoutId id="2147483851" r:id="rId25"/>
    <p:sldLayoutId id="2147483897" r:id="rId26"/>
    <p:sldLayoutId id="2147483898" r:id="rId27"/>
    <p:sldLayoutId id="2147483899" r:id="rId28"/>
    <p:sldLayoutId id="2147483900" r:id="rId29"/>
    <p:sldLayoutId id="2147483901" r:id="rId30"/>
    <p:sldLayoutId id="2147483902" r:id="rId31"/>
    <p:sldLayoutId id="2147483903" r:id="rId32"/>
    <p:sldLayoutId id="2147483904" r:id="rId33"/>
    <p:sldLayoutId id="2147483905" r:id="rId34"/>
    <p:sldLayoutId id="2147483906" r:id="rId35"/>
    <p:sldLayoutId id="2147483887" r:id="rId36"/>
    <p:sldLayoutId id="2147483888" r:id="rId37"/>
    <p:sldLayoutId id="2147483889" r:id="rId38"/>
    <p:sldLayoutId id="2147483826" r:id="rId39"/>
    <p:sldLayoutId id="2147483891" r:id="rId40"/>
    <p:sldLayoutId id="2147483892" r:id="rId41"/>
    <p:sldLayoutId id="2147483883" r:id="rId42"/>
    <p:sldLayoutId id="2147483884" r:id="rId43"/>
    <p:sldLayoutId id="2147483885" r:id="rId44"/>
    <p:sldLayoutId id="2147483890" r:id="rId45"/>
    <p:sldLayoutId id="2147483886" r:id="rId46"/>
    <p:sldLayoutId id="2147483872" r:id="rId47"/>
    <p:sldLayoutId id="2147483807" r:id="rId48"/>
    <p:sldLayoutId id="2147483893" r:id="rId49"/>
    <p:sldLayoutId id="2147483849" r:id="rId50"/>
    <p:sldLayoutId id="2147483894" r:id="rId51"/>
    <p:sldLayoutId id="2147483895" r:id="rId52"/>
    <p:sldLayoutId id="2147483876" r:id="rId53"/>
    <p:sldLayoutId id="2147483811" r:id="rId54"/>
    <p:sldLayoutId id="2147483812" r:id="rId55"/>
    <p:sldLayoutId id="2147483813" r:id="rId56"/>
    <p:sldLayoutId id="2147483814" r:id="rId57"/>
    <p:sldLayoutId id="2147483815" r:id="rId58"/>
    <p:sldLayoutId id="2147483816" r:id="rId59"/>
    <p:sldLayoutId id="2147483877" r:id="rId60"/>
    <p:sldLayoutId id="2147483818" r:id="rId61"/>
    <p:sldLayoutId id="2147483819" r:id="rId62"/>
    <p:sldLayoutId id="2147483820" r:id="rId63"/>
    <p:sldLayoutId id="2147483821" r:id="rId64"/>
    <p:sldLayoutId id="2147483878" r:id="rId65"/>
    <p:sldLayoutId id="2147483879" r:id="rId66"/>
    <p:sldLayoutId id="2147483822" r:id="rId67"/>
    <p:sldLayoutId id="2147483880" r:id="rId68"/>
    <p:sldLayoutId id="2147483823" r:id="rId69"/>
    <p:sldLayoutId id="2147483824" r:id="rId70"/>
    <p:sldLayoutId id="2147483741" r:id="rId71"/>
    <p:sldLayoutId id="2147483825" r:id="rId72"/>
    <p:sldLayoutId id="2147483881" r:id="rId73"/>
    <p:sldLayoutId id="2147483882" r:id="rId74"/>
    <p:sldLayoutId id="2147483907" r:id="rId75"/>
  </p:sldLayoutIdLst>
  <p:hf hdr="0" ftr="0" dt="0"/>
  <p:txStyles>
    <p:titleStyle>
      <a:lvl1pPr algn="l" defTabSz="914400" rtl="0" eaLnBrk="1" latinLnBrk="0" hangingPunct="1">
        <a:lnSpc>
          <a:spcPct val="100000"/>
        </a:lnSpc>
        <a:spcBef>
          <a:spcPct val="0"/>
        </a:spcBef>
        <a:buNone/>
        <a:defRPr sz="4200" b="0" i="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114000"/>
        </a:lnSpc>
        <a:spcBef>
          <a:spcPts val="1000"/>
        </a:spcBef>
        <a:buClr>
          <a:schemeClr val="accent3"/>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14000"/>
        </a:lnSpc>
        <a:spcBef>
          <a:spcPts val="500"/>
        </a:spcBef>
        <a:buClr>
          <a:schemeClr val="accent3"/>
        </a:buClr>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42.xml"/></Relationships>
</file>

<file path=ppt/slides/_rels/slide5.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142.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142.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2.xml"/></Relationships>
</file>

<file path=ppt/slides/_rels/slide9.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142.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4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F0314B-8795-F644-8285-20328229F632}"/>
              </a:ext>
            </a:extLst>
          </p:cNvPr>
          <p:cNvSpPr>
            <a:spLocks noGrp="1"/>
          </p:cNvSpPr>
          <p:nvPr>
            <p:ph type="title"/>
          </p:nvPr>
        </p:nvSpPr>
        <p:spPr>
          <a:xfrm>
            <a:off x="1247032" y="2107038"/>
            <a:ext cx="6614268" cy="3379362"/>
          </a:xfrm>
        </p:spPr>
        <p:txBody>
          <a:bodyPr/>
          <a:lstStyle/>
          <a:p>
            <a:r>
              <a:rPr lang="en-CA">
                <a:latin typeface="Calibri"/>
                <a:cs typeface="Calibri"/>
              </a:rPr>
              <a:t>Inclusive decision-making</a:t>
            </a:r>
            <a:br>
              <a:rPr lang="en-CA">
                <a:latin typeface="Calibri"/>
                <a:cs typeface="Calibri"/>
              </a:rPr>
            </a:br>
            <a:r>
              <a:rPr lang="en-CA">
                <a:latin typeface="Calibri"/>
                <a:cs typeface="Calibri"/>
              </a:rPr>
              <a:t>Paving the way for equitable career progression</a:t>
            </a:r>
            <a:br>
              <a:rPr lang="en-CA" sz="2800">
                <a:latin typeface="Calibri"/>
                <a:cs typeface="Calibri"/>
              </a:rPr>
            </a:br>
            <a:br>
              <a:rPr lang="en-CA" sz="2000">
                <a:latin typeface="Calibri"/>
                <a:cs typeface="Calibri"/>
              </a:rPr>
            </a:br>
            <a:r>
              <a:rPr lang="en-CA" sz="2000">
                <a:latin typeface="Calibri"/>
                <a:cs typeface="Calibri"/>
              </a:rPr>
              <a:t>Spring 2024</a:t>
            </a:r>
            <a:br>
              <a:rPr lang="en-CA" sz="1800"/>
            </a:br>
            <a:br>
              <a:rPr lang="en-CA" sz="1800">
                <a:latin typeface="Calibri"/>
                <a:cs typeface="Calibri"/>
              </a:rPr>
            </a:br>
            <a:endParaRPr lang="en-CA" sz="1800">
              <a:latin typeface="Calibri"/>
              <a:cs typeface="Calibri"/>
            </a:endParaRPr>
          </a:p>
        </p:txBody>
      </p:sp>
    </p:spTree>
    <p:extLst>
      <p:ext uri="{BB962C8B-B14F-4D97-AF65-F5344CB8AC3E}">
        <p14:creationId xmlns:p14="http://schemas.microsoft.com/office/powerpoint/2010/main" val="1755831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BCCAEB3F-6D4B-6D51-3A98-470DCC58B105}"/>
              </a:ext>
            </a:extLst>
          </p:cNvPr>
          <p:cNvSpPr txBox="1">
            <a:spLocks noGrp="1"/>
          </p:cNvSpPr>
          <p:nvPr>
            <p:ph type="title" idx="4294967295"/>
          </p:nvPr>
        </p:nvSpPr>
        <p:spPr>
          <a:xfrm>
            <a:off x="852342" y="788719"/>
            <a:ext cx="9901237" cy="536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a:ln>
                  <a:noFill/>
                </a:ln>
                <a:solidFill>
                  <a:schemeClr val="tx1"/>
                </a:solidFill>
                <a:effectLst/>
                <a:uLnTx/>
                <a:uFillTx/>
                <a:latin typeface="+mn-lt"/>
                <a:ea typeface="+mn-lt"/>
                <a:cs typeface="+mn-lt"/>
              </a:rPr>
              <a:t>About me</a:t>
            </a:r>
            <a:endParaRPr kumimoji="0" lang="en-US" sz="3300" b="1" i="0" u="none" strike="noStrike" kern="1200" cap="none" spc="0" normalizeH="0" baseline="0" noProof="0">
              <a:ln>
                <a:noFill/>
              </a:ln>
              <a:solidFill>
                <a:schemeClr val="tx1"/>
              </a:solidFill>
              <a:effectLst/>
              <a:uLnTx/>
              <a:uFillTx/>
              <a:latin typeface="+mn-lt"/>
              <a:ea typeface="Calibri" panose="020F0502020204030204"/>
              <a:cs typeface="Calibri" panose="020F0502020204030204"/>
            </a:endParaRPr>
          </a:p>
        </p:txBody>
      </p:sp>
      <p:sp>
        <p:nvSpPr>
          <p:cNvPr id="3" name="TextBox 2">
            <a:extLst>
              <a:ext uri="{FF2B5EF4-FFF2-40B4-BE49-F238E27FC236}">
                <a16:creationId xmlns:a16="http://schemas.microsoft.com/office/drawing/2014/main" id="{ED5351DD-C7EB-B281-1811-4602C3CBE425}"/>
              </a:ext>
            </a:extLst>
          </p:cNvPr>
          <p:cNvSpPr txBox="1"/>
          <p:nvPr/>
        </p:nvSpPr>
        <p:spPr>
          <a:xfrm>
            <a:off x="747658" y="1767006"/>
            <a:ext cx="570211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lr>
                <a:srgbClr val="DD2764"/>
              </a:buClr>
              <a:buFont typeface="Arial" panose="020B0604020202020204" pitchFamily="34" charset="0"/>
              <a:buChar char="•"/>
            </a:pPr>
            <a:r>
              <a:rPr lang="en-US" sz="2400"/>
              <a:t>Director of People at </a:t>
            </a:r>
            <a:r>
              <a:rPr lang="en-US" sz="2400" b="1">
                <a:solidFill>
                  <a:srgbClr val="DD2764"/>
                </a:solidFill>
              </a:rPr>
              <a:t>Fable</a:t>
            </a:r>
            <a:r>
              <a:rPr lang="en-US" sz="2400">
                <a:solidFill>
                  <a:srgbClr val="DD2764"/>
                </a:solidFill>
              </a:rPr>
              <a:t> </a:t>
            </a:r>
            <a:endParaRPr lang="en-US" sz="2400">
              <a:solidFill>
                <a:srgbClr val="DD2764"/>
              </a:solidFill>
              <a:ea typeface="Calibri"/>
              <a:cs typeface="Calibri"/>
            </a:endParaRPr>
          </a:p>
          <a:p>
            <a:pPr marL="285750" indent="-285750">
              <a:buClr>
                <a:srgbClr val="DD2764"/>
              </a:buClr>
              <a:buFont typeface="Arial" panose="020B0604020202020204" pitchFamily="34" charset="0"/>
              <a:buChar char="•"/>
            </a:pPr>
            <a:r>
              <a:rPr lang="en-CA" sz="2400" b="0" i="0">
                <a:effectLst/>
              </a:rPr>
              <a:t>Diverse industry experience</a:t>
            </a:r>
            <a:endParaRPr lang="en-CA" sz="2400" b="0" i="0">
              <a:effectLst/>
              <a:ea typeface="Calibri"/>
              <a:cs typeface="Calibri"/>
            </a:endParaRPr>
          </a:p>
          <a:p>
            <a:pPr marL="285750" indent="-285750">
              <a:buClr>
                <a:srgbClr val="DD2764"/>
              </a:buClr>
              <a:buFont typeface="Arial" panose="020B0604020202020204" pitchFamily="34" charset="0"/>
              <a:buChar char="•"/>
            </a:pPr>
            <a:r>
              <a:rPr lang="fr-CA" sz="2400" err="1"/>
              <a:t>Advocate</a:t>
            </a:r>
            <a:r>
              <a:rPr lang="fr-CA" sz="2400"/>
              <a:t> for </a:t>
            </a:r>
            <a:r>
              <a:rPr lang="fr-CA" sz="2400" b="1" err="1">
                <a:solidFill>
                  <a:srgbClr val="DD2764"/>
                </a:solidFill>
              </a:rPr>
              <a:t>neurodiversity</a:t>
            </a:r>
            <a:r>
              <a:rPr lang="fr-CA" sz="2400">
                <a:solidFill>
                  <a:srgbClr val="DD2764"/>
                </a:solidFill>
              </a:rPr>
              <a:t> </a:t>
            </a:r>
            <a:r>
              <a:rPr lang="fr-CA" sz="2400"/>
              <a:t>and </a:t>
            </a:r>
            <a:r>
              <a:rPr lang="fr-CA" sz="2400" b="1" err="1">
                <a:solidFill>
                  <a:srgbClr val="DD2764"/>
                </a:solidFill>
              </a:rPr>
              <a:t>disability</a:t>
            </a:r>
            <a:r>
              <a:rPr lang="fr-CA" sz="2400" b="1">
                <a:solidFill>
                  <a:srgbClr val="DD2764"/>
                </a:solidFill>
              </a:rPr>
              <a:t> inclusion</a:t>
            </a:r>
            <a:endParaRPr lang="fr-CA" sz="2400" b="1">
              <a:solidFill>
                <a:srgbClr val="DD2764"/>
              </a:solidFill>
              <a:ea typeface="Calibri"/>
              <a:cs typeface="Calibri"/>
            </a:endParaRPr>
          </a:p>
          <a:p>
            <a:pPr marL="285750" indent="-285750">
              <a:buClr>
                <a:srgbClr val="DD2764"/>
              </a:buClr>
              <a:buFont typeface="Arial" panose="020B0604020202020204" pitchFamily="34" charset="0"/>
              <a:buChar char="•"/>
            </a:pPr>
            <a:r>
              <a:rPr lang="fr-CA" sz="2400"/>
              <a:t>In </a:t>
            </a:r>
            <a:r>
              <a:rPr lang="fr-CA" sz="2400" err="1"/>
              <a:t>my</a:t>
            </a:r>
            <a:r>
              <a:rPr lang="fr-CA" sz="2400"/>
              <a:t> </a:t>
            </a:r>
            <a:r>
              <a:rPr lang="fr-CA" sz="2400" err="1"/>
              <a:t>spare</a:t>
            </a:r>
            <a:r>
              <a:rPr lang="fr-CA" sz="2400"/>
              <a:t> time, I </a:t>
            </a:r>
            <a:r>
              <a:rPr lang="fr-CA" sz="2400" err="1"/>
              <a:t>read</a:t>
            </a:r>
            <a:r>
              <a:rPr lang="fr-CA" sz="2400"/>
              <a:t> and </a:t>
            </a:r>
            <a:r>
              <a:rPr lang="fr-CA" sz="2400" err="1"/>
              <a:t>review</a:t>
            </a:r>
            <a:r>
              <a:rPr lang="fr-CA" sz="2400"/>
              <a:t> books (a lot of books!) </a:t>
            </a:r>
            <a:endParaRPr lang="en-US" sz="2400">
              <a:ea typeface="Calibri"/>
              <a:cs typeface="Calibri"/>
            </a:endParaRPr>
          </a:p>
          <a:p>
            <a:endParaRPr lang="en-CA">
              <a:ea typeface="+mn-lt"/>
              <a:cs typeface="+mn-lt"/>
            </a:endParaRPr>
          </a:p>
        </p:txBody>
      </p:sp>
      <p:pic>
        <p:nvPicPr>
          <p:cNvPr id="6" name="Picture 5" descr="The presenter is seated on a purple chair, dressed in a black top  and a paisley-patterned skirt in shades of blue and white. The setting suggests a lively indoor environment with an artistic and modern vibe.">
            <a:extLst>
              <a:ext uri="{FF2B5EF4-FFF2-40B4-BE49-F238E27FC236}">
                <a16:creationId xmlns:a16="http://schemas.microsoft.com/office/drawing/2014/main" id="{4B64F15F-4909-7C2B-975C-87FC7B01F7ED}"/>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0221" y="0"/>
            <a:ext cx="5486400" cy="6858000"/>
          </a:xfrm>
          <a:prstGeom prst="rect">
            <a:avLst/>
          </a:prstGeom>
        </p:spPr>
      </p:pic>
    </p:spTree>
    <p:extLst>
      <p:ext uri="{BB962C8B-B14F-4D97-AF65-F5344CB8AC3E}">
        <p14:creationId xmlns:p14="http://schemas.microsoft.com/office/powerpoint/2010/main" val="3167437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6852A4-56F4-C54F-0478-083FF52836AB}"/>
              </a:ext>
            </a:extLst>
          </p:cNvPr>
          <p:cNvSpPr>
            <a:spLocks noGrp="1"/>
          </p:cNvSpPr>
          <p:nvPr>
            <p:ph type="title" idx="4294967295"/>
          </p:nvPr>
        </p:nvSpPr>
        <p:spPr>
          <a:xfrm>
            <a:off x="1060450" y="819150"/>
            <a:ext cx="9901238" cy="536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chemeClr val="accent3"/>
              </a:buClr>
              <a:buSzTx/>
              <a:buFont typeface="Arial" panose="020B0604020202020204" pitchFamily="34" charset="0"/>
              <a:buNone/>
              <a:tabLst/>
              <a:defRPr/>
            </a:pPr>
            <a:r>
              <a:rPr kumimoji="0" lang="en-US" sz="3300" b="1" i="0" u="none" strike="noStrike" kern="1200" cap="none" spc="0" normalizeH="0" baseline="0" noProof="0">
                <a:ln>
                  <a:noFill/>
                </a:ln>
                <a:solidFill>
                  <a:schemeClr val="tx1"/>
                </a:solidFill>
                <a:effectLst/>
                <a:uLnTx/>
                <a:uFillTx/>
                <a:latin typeface="+mn-lt"/>
                <a:ea typeface="+mn-ea"/>
                <a:cs typeface="Calibri" panose="020F0502020204030204" pitchFamily="34" charset="0"/>
              </a:rPr>
              <a:t>What is Fable</a:t>
            </a:r>
          </a:p>
        </p:txBody>
      </p:sp>
      <p:sp>
        <p:nvSpPr>
          <p:cNvPr id="4" name="Text Placeholder 3">
            <a:extLst>
              <a:ext uri="{FF2B5EF4-FFF2-40B4-BE49-F238E27FC236}">
                <a16:creationId xmlns:a16="http://schemas.microsoft.com/office/drawing/2014/main" id="{771B20A9-F3CA-7F59-3196-F85F4A81BEF6}"/>
              </a:ext>
            </a:extLst>
          </p:cNvPr>
          <p:cNvSpPr>
            <a:spLocks noGrp="1"/>
          </p:cNvSpPr>
          <p:nvPr>
            <p:ph type="body" sz="half" idx="2"/>
          </p:nvPr>
        </p:nvSpPr>
        <p:spPr>
          <a:xfrm>
            <a:off x="1147482" y="1722495"/>
            <a:ext cx="7760991" cy="2394200"/>
          </a:xfrm>
        </p:spPr>
        <p:txBody>
          <a:bodyPr/>
          <a:lstStyle/>
          <a:p>
            <a:pPr algn="l"/>
            <a:r>
              <a:rPr lang="en-CA" sz="1800" b="1" i="0">
                <a:solidFill>
                  <a:srgbClr val="000000"/>
                </a:solidFill>
                <a:effectLst/>
              </a:rPr>
              <a:t>Digital accessibility, powered by </a:t>
            </a:r>
            <a:r>
              <a:rPr lang="en-CA" sz="1800" b="1" i="0" u="none" strike="noStrike">
                <a:solidFill>
                  <a:srgbClr val="000000"/>
                </a:solidFill>
                <a:effectLst/>
              </a:rPr>
              <a:t>people</a:t>
            </a:r>
            <a:r>
              <a:rPr lang="en-CA" sz="1800" b="1" i="0">
                <a:solidFill>
                  <a:srgbClr val="000000"/>
                </a:solidFill>
                <a:effectLst/>
              </a:rPr>
              <a:t> with disabilities.</a:t>
            </a:r>
          </a:p>
          <a:p>
            <a:pPr algn="l"/>
            <a:endParaRPr lang="en-CA" sz="1800" b="1">
              <a:solidFill>
                <a:srgbClr val="000000"/>
              </a:solidFill>
            </a:endParaRPr>
          </a:p>
          <a:p>
            <a:r>
              <a:rPr lang="en-CA" sz="1800" b="0" i="0">
                <a:effectLst/>
              </a:rPr>
              <a:t>The best digital teams work with Fable to make products more accessible for over 1 billion people who live with disabilities.</a:t>
            </a:r>
            <a:r>
              <a:rPr lang="en-US" sz="1800" b="0" i="0">
                <a:effectLst/>
              </a:rPr>
              <a:t> </a:t>
            </a:r>
            <a:endParaRPr lang="en-CA" sz="1800"/>
          </a:p>
          <a:p>
            <a:endParaRPr lang="en-CA" sz="1800" b="1"/>
          </a:p>
          <a:p>
            <a:pPr marL="285750" indent="-285750">
              <a:buFont typeface="Arial" panose="020B0604020202020204" pitchFamily="34" charset="0"/>
              <a:buChar char="•"/>
            </a:pPr>
            <a:r>
              <a:rPr lang="en-CA" sz="1800" i="0">
                <a:solidFill>
                  <a:srgbClr val="000000"/>
                </a:solidFill>
                <a:effectLst/>
              </a:rPr>
              <a:t>Fable Engage: Accessibility testing </a:t>
            </a:r>
            <a:r>
              <a:rPr lang="en-CA" sz="1800">
                <a:solidFill>
                  <a:srgbClr val="000000"/>
                </a:solidFill>
              </a:rPr>
              <a:t>to </a:t>
            </a:r>
            <a:r>
              <a:rPr lang="en-CA" sz="1800" b="0" i="0">
                <a:solidFill>
                  <a:srgbClr val="000000"/>
                </a:solidFill>
                <a:effectLst/>
              </a:rPr>
              <a:t>inform product strategy</a:t>
            </a:r>
            <a:endParaRPr lang="en-CA" sz="1800" i="0">
              <a:solidFill>
                <a:srgbClr val="000000"/>
              </a:solidFill>
              <a:effectLst/>
            </a:endParaRPr>
          </a:p>
          <a:p>
            <a:pPr marL="285750" indent="-285750">
              <a:buFont typeface="Arial" panose="020B0604020202020204" pitchFamily="34" charset="0"/>
              <a:buChar char="•"/>
            </a:pPr>
            <a:r>
              <a:rPr lang="en-CA" sz="1800" i="0">
                <a:solidFill>
                  <a:srgbClr val="000000"/>
                </a:solidFill>
                <a:effectLst/>
              </a:rPr>
              <a:t>Fable Upskill: Accessibility training </a:t>
            </a:r>
            <a:r>
              <a:rPr lang="en-CA" sz="1800" b="0" i="0">
                <a:solidFill>
                  <a:srgbClr val="000000"/>
                </a:solidFill>
                <a:effectLst/>
              </a:rPr>
              <a:t>from experts and people with disabilities</a:t>
            </a:r>
            <a:endParaRPr lang="en-CA" sz="1800" i="0">
              <a:solidFill>
                <a:srgbClr val="000000"/>
              </a:solidFill>
              <a:effectLst/>
            </a:endParaRPr>
          </a:p>
          <a:p>
            <a:pPr marL="285750" indent="-285750">
              <a:buFont typeface="Arial" panose="020B0604020202020204" pitchFamily="34" charset="0"/>
              <a:buChar char="•"/>
            </a:pPr>
            <a:r>
              <a:rPr lang="en-CA" sz="1800">
                <a:solidFill>
                  <a:srgbClr val="000000"/>
                </a:solidFill>
              </a:rPr>
              <a:t>Fable </a:t>
            </a:r>
            <a:r>
              <a:rPr lang="en-CA" sz="1800" i="0">
                <a:solidFill>
                  <a:srgbClr val="000000"/>
                </a:solidFill>
                <a:effectLst/>
              </a:rPr>
              <a:t>Pathways: </a:t>
            </a:r>
            <a:r>
              <a:rPr lang="en-CA" sz="1800">
                <a:solidFill>
                  <a:srgbClr val="000000"/>
                </a:solidFill>
              </a:rPr>
              <a:t>F</a:t>
            </a:r>
            <a:r>
              <a:rPr lang="en-CA" sz="1800" b="0" i="0">
                <a:solidFill>
                  <a:srgbClr val="000000"/>
                </a:solidFill>
                <a:effectLst/>
              </a:rPr>
              <a:t>ree skill development program for people with disabilities</a:t>
            </a:r>
            <a:endParaRPr lang="en-CA" sz="1800" i="0">
              <a:solidFill>
                <a:srgbClr val="000000"/>
              </a:solidFill>
              <a:effectLst/>
            </a:endParaRPr>
          </a:p>
          <a:p>
            <a:pPr marL="285750" indent="-285750">
              <a:buFont typeface="Arial" panose="020B0604020202020204" pitchFamily="34" charset="0"/>
              <a:buChar char="•"/>
            </a:pPr>
            <a:endParaRPr lang="en-CA" sz="1800" i="0">
              <a:solidFill>
                <a:srgbClr val="000000"/>
              </a:solidFill>
              <a:effectLst/>
              <a:latin typeface="var(--h2_typography-font-family)"/>
            </a:endParaRPr>
          </a:p>
          <a:p>
            <a:endParaRPr lang="en-US" sz="1800"/>
          </a:p>
        </p:txBody>
      </p:sp>
      <p:pic>
        <p:nvPicPr>
          <p:cNvPr id="1028" name="Picture 4" descr="Shopify logo">
            <a:extLst>
              <a:ext uri="{FF2B5EF4-FFF2-40B4-BE49-F238E27FC236}">
                <a16:creationId xmlns:a16="http://schemas.microsoft.com/office/drawing/2014/main" id="{C182DF23-AA8A-0511-FAB7-ED69E4B20048}"/>
              </a:ext>
              <a:ext uri="{C183D7F6-B498-43B3-948B-1728B52AA6E4}">
                <adec:decorative xmlns:adec="http://schemas.microsoft.com/office/drawing/2017/decorative" val="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7241" y="5378619"/>
            <a:ext cx="1719621" cy="60442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Walmart logo">
            <a:extLst>
              <a:ext uri="{FF2B5EF4-FFF2-40B4-BE49-F238E27FC236}">
                <a16:creationId xmlns:a16="http://schemas.microsoft.com/office/drawing/2014/main" id="{F3163FD9-87B7-4E6D-D5D6-C48CE1A6120E}"/>
              </a:ext>
              <a:ext uri="{C183D7F6-B498-43B3-948B-1728B52AA6E4}">
                <adec:decorative xmlns:adec="http://schemas.microsoft.com/office/drawing/2017/decorative" val="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2201" y="5371227"/>
            <a:ext cx="1770699" cy="655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BC logo">
            <a:extLst>
              <a:ext uri="{FF2B5EF4-FFF2-40B4-BE49-F238E27FC236}">
                <a16:creationId xmlns:a16="http://schemas.microsoft.com/office/drawing/2014/main" id="{417800A6-66CA-DFF6-BD6A-1F2EE2CE2E5A}"/>
              </a:ext>
              <a:ext uri="{C183D7F6-B498-43B3-948B-1728B52AA6E4}">
                <adec:decorative xmlns:adec="http://schemas.microsoft.com/office/drawing/2017/decorative" val="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4465" y="5334410"/>
            <a:ext cx="1625979" cy="689552"/>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Figma logo">
            <a:extLst>
              <a:ext uri="{FF2B5EF4-FFF2-40B4-BE49-F238E27FC236}">
                <a16:creationId xmlns:a16="http://schemas.microsoft.com/office/drawing/2014/main" id="{03A02520-6CB8-A8D2-05EB-967E3BF6896B}"/>
              </a:ext>
              <a:ext uri="{C183D7F6-B498-43B3-948B-1728B52AA6E4}">
                <adec:decorative xmlns:adec="http://schemas.microsoft.com/office/drawing/2017/decorative" val="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8879" y="5386621"/>
            <a:ext cx="1762186" cy="60442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elson logo">
            <a:extLst>
              <a:ext uri="{FF2B5EF4-FFF2-40B4-BE49-F238E27FC236}">
                <a16:creationId xmlns:a16="http://schemas.microsoft.com/office/drawing/2014/main" id="{FC5F3D0F-BB38-384F-6DD0-CA8F9AFEE7A9}"/>
              </a:ext>
              <a:ext uri="{C183D7F6-B498-43B3-948B-1728B52AA6E4}">
                <adec:decorative xmlns:adec="http://schemas.microsoft.com/office/drawing/2017/decorative" val="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20040" y="5329068"/>
            <a:ext cx="1975011" cy="68103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con of a globe">
            <a:extLst>
              <a:ext uri="{FF2B5EF4-FFF2-40B4-BE49-F238E27FC236}">
                <a16:creationId xmlns:a16="http://schemas.microsoft.com/office/drawing/2014/main" id="{9182B6C7-8AB8-5F6B-4A76-86040656739C}"/>
              </a:ext>
              <a:ext uri="{C183D7F6-B498-43B3-948B-1728B52AA6E4}">
                <adec:decorative xmlns:adec="http://schemas.microsoft.com/office/drawing/2017/decorative" val="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44264" y="2329371"/>
            <a:ext cx="1334317" cy="1289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903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A1598C5-E6E4-D65B-2A47-ED05DBE9854B}"/>
              </a:ext>
            </a:extLst>
          </p:cNvPr>
          <p:cNvSpPr>
            <a:spLocks noGrp="1"/>
          </p:cNvSpPr>
          <p:nvPr>
            <p:ph type="title"/>
          </p:nvPr>
        </p:nvSpPr>
        <p:spPr>
          <a:xfrm>
            <a:off x="1273045" y="702316"/>
            <a:ext cx="8717306" cy="600164"/>
          </a:xfrm>
        </p:spPr>
        <p:txBody>
          <a:bodyPr/>
          <a:lstStyle/>
          <a:p>
            <a:r>
              <a:rPr lang="en-US" sz="3300">
                <a:latin typeface="Calibri"/>
                <a:cs typeface="Calibri"/>
              </a:rPr>
              <a:t>Paving the way for equitable career progression</a:t>
            </a:r>
            <a:endParaRPr lang="en-US" sz="3300" b="0">
              <a:latin typeface="Calibri"/>
            </a:endParaRPr>
          </a:p>
        </p:txBody>
      </p:sp>
      <p:sp>
        <p:nvSpPr>
          <p:cNvPr id="8" name="Rounded Rectangle 17">
            <a:extLst>
              <a:ext uri="{FF2B5EF4-FFF2-40B4-BE49-F238E27FC236}">
                <a16:creationId xmlns:a16="http://schemas.microsoft.com/office/drawing/2014/main" id="{EA79CAB1-AF7D-824A-FA84-423819DF67CE}"/>
              </a:ext>
              <a:ext uri="{C183D7F6-B498-43B3-948B-1728B52AA6E4}">
                <adec:decorative xmlns:adec="http://schemas.microsoft.com/office/drawing/2017/decorative" val="1"/>
              </a:ext>
            </a:extLst>
          </p:cNvPr>
          <p:cNvSpPr/>
          <p:nvPr/>
        </p:nvSpPr>
        <p:spPr>
          <a:xfrm>
            <a:off x="1272723" y="1683698"/>
            <a:ext cx="4823277" cy="4680532"/>
          </a:xfrm>
          <a:prstGeom prst="roundRect">
            <a:avLst>
              <a:gd name="adj" fmla="val 0"/>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a:ln>
                <a:solidFill>
                  <a:sysClr val="windowText" lastClr="000000"/>
                </a:solidFill>
              </a:ln>
              <a:cs typeface="Calibri"/>
            </a:endParaRPr>
          </a:p>
        </p:txBody>
      </p:sp>
      <p:sp>
        <p:nvSpPr>
          <p:cNvPr id="23" name="Text Placeholder 5">
            <a:extLst>
              <a:ext uri="{FF2B5EF4-FFF2-40B4-BE49-F238E27FC236}">
                <a16:creationId xmlns:a16="http://schemas.microsoft.com/office/drawing/2014/main" id="{89F0D9D2-031F-F981-AEA8-8A48783EC7EB}"/>
              </a:ext>
            </a:extLst>
          </p:cNvPr>
          <p:cNvSpPr txBox="1">
            <a:spLocks/>
          </p:cNvSpPr>
          <p:nvPr/>
        </p:nvSpPr>
        <p:spPr>
          <a:xfrm>
            <a:off x="1539366" y="1904720"/>
            <a:ext cx="9113267" cy="3053205"/>
          </a:xfrm>
          <a:prstGeom prst="rect">
            <a:avLst/>
          </a:prstGeom>
        </p:spPr>
        <p:txBody>
          <a:bodyPr vert="horz" wrap="square" lIns="91440" tIns="45720" rIns="91440" bIns="45720" rtlCol="0" anchor="t">
            <a:noAutofit/>
          </a:bodyPr>
          <a:lstStyle>
            <a:lvl1pPr marL="228600" indent="-228600" algn="l" defTabSz="914400" rtl="0" eaLnBrk="1" latinLnBrk="0" hangingPunct="1">
              <a:lnSpc>
                <a:spcPct val="114000"/>
              </a:lnSpc>
              <a:spcBef>
                <a:spcPts val="1000"/>
              </a:spcBef>
              <a:buClr>
                <a:schemeClr val="accent3"/>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14000"/>
              </a:lnSpc>
              <a:spcBef>
                <a:spcPts val="500"/>
              </a:spcBef>
              <a:buClr>
                <a:schemeClr val="accent3"/>
              </a:buClr>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3999"/>
              </a:lnSpc>
            </a:pPr>
            <a:r>
              <a:rPr lang="en-US" sz="2000">
                <a:latin typeface="Calibri"/>
                <a:cs typeface="Calibri"/>
              </a:rPr>
              <a:t>Meet Alex</a:t>
            </a:r>
          </a:p>
          <a:p>
            <a:pPr>
              <a:lnSpc>
                <a:spcPct val="113999"/>
              </a:lnSpc>
            </a:pPr>
            <a:r>
              <a:rPr lang="en-US" sz="2000">
                <a:latin typeface="Calibri"/>
                <a:cs typeface="Calibri"/>
              </a:rPr>
              <a:t>First gen college graduate </a:t>
            </a:r>
          </a:p>
          <a:p>
            <a:pPr>
              <a:lnSpc>
                <a:spcPct val="113999"/>
              </a:lnSpc>
            </a:pPr>
            <a:r>
              <a:rPr lang="en-US" sz="2000">
                <a:latin typeface="Calibri"/>
                <a:cs typeface="Calibri"/>
              </a:rPr>
              <a:t>Joins tech company </a:t>
            </a:r>
          </a:p>
          <a:p>
            <a:pPr>
              <a:lnSpc>
                <a:spcPct val="113999"/>
              </a:lnSpc>
            </a:pPr>
            <a:r>
              <a:rPr lang="en-US" sz="2000">
                <a:latin typeface="Calibri"/>
                <a:cs typeface="Calibri"/>
              </a:rPr>
              <a:t>Invisible challenges</a:t>
            </a:r>
          </a:p>
          <a:p>
            <a:pPr>
              <a:lnSpc>
                <a:spcPct val="113999"/>
              </a:lnSpc>
            </a:pPr>
            <a:r>
              <a:rPr lang="en-US" sz="2000">
                <a:latin typeface="Calibri"/>
                <a:cs typeface="Calibri"/>
              </a:rPr>
              <a:t>The struggle for recognition</a:t>
            </a:r>
          </a:p>
          <a:p>
            <a:pPr>
              <a:lnSpc>
                <a:spcPct val="113999"/>
              </a:lnSpc>
            </a:pPr>
            <a:r>
              <a:rPr lang="en-US" sz="2000">
                <a:latin typeface="Calibri"/>
                <a:cs typeface="Calibri"/>
              </a:rPr>
              <a:t>A lost opportunity</a:t>
            </a:r>
          </a:p>
          <a:p>
            <a:pPr>
              <a:lnSpc>
                <a:spcPct val="113999"/>
              </a:lnSpc>
              <a:buFontTx/>
              <a:buChar char="-"/>
            </a:pPr>
            <a:endParaRPr lang="en-US">
              <a:latin typeface="Calibri"/>
              <a:cs typeface="Calibri"/>
            </a:endParaRPr>
          </a:p>
          <a:p>
            <a:pPr>
              <a:lnSpc>
                <a:spcPct val="113999"/>
              </a:lnSpc>
              <a:buFontTx/>
              <a:buChar char="-"/>
            </a:pPr>
            <a:endParaRPr lang="en-US">
              <a:latin typeface="Calibri"/>
              <a:cs typeface="Calibri"/>
            </a:endParaRPr>
          </a:p>
          <a:p>
            <a:pPr marL="285750" indent="-285750">
              <a:lnSpc>
                <a:spcPct val="113999"/>
              </a:lnSpc>
            </a:pPr>
            <a:endParaRPr lang="en-US">
              <a:latin typeface="Calibri"/>
              <a:cs typeface="Calibri"/>
            </a:endParaRP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285750" indent="-285750">
              <a:lnSpc>
                <a:spcPct val="113999"/>
              </a:lnSpc>
            </a:pPr>
            <a:endParaRPr lang="en-US">
              <a:latin typeface="Calibri"/>
              <a:cs typeface="Calibri"/>
            </a:endParaRPr>
          </a:p>
        </p:txBody>
      </p:sp>
      <p:pic>
        <p:nvPicPr>
          <p:cNvPr id="3" name="Picture 2" descr="An image depicting a pathway that splits into two diverging directions. On the left, the path is vibrant and full of life, adorned with lush greenery and colorful flowers, symbolizing growth and opportunity. On the right, the path is barren and dull, lacking vegetation, representing stagnation and missed opportunities. ">
            <a:extLst>
              <a:ext uri="{FF2B5EF4-FFF2-40B4-BE49-F238E27FC236}">
                <a16:creationId xmlns:a16="http://schemas.microsoft.com/office/drawing/2014/main" id="{1F2B93EE-3ACA-4354-F54A-3875D03700DA}"/>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0216" y="1683698"/>
            <a:ext cx="4683600" cy="4648076"/>
          </a:xfrm>
          <a:prstGeom prst="rect">
            <a:avLst/>
          </a:prstGeom>
        </p:spPr>
      </p:pic>
    </p:spTree>
    <p:extLst>
      <p:ext uri="{BB962C8B-B14F-4D97-AF65-F5344CB8AC3E}">
        <p14:creationId xmlns:p14="http://schemas.microsoft.com/office/powerpoint/2010/main" val="206614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A1598C5-E6E4-D65B-2A47-ED05DBE9854B}"/>
              </a:ext>
            </a:extLst>
          </p:cNvPr>
          <p:cNvSpPr>
            <a:spLocks noGrp="1"/>
          </p:cNvSpPr>
          <p:nvPr>
            <p:ph type="title"/>
          </p:nvPr>
        </p:nvSpPr>
        <p:spPr>
          <a:xfrm>
            <a:off x="1223676" y="726578"/>
            <a:ext cx="8717306" cy="1107996"/>
          </a:xfrm>
        </p:spPr>
        <p:txBody>
          <a:bodyPr/>
          <a:lstStyle/>
          <a:p>
            <a:r>
              <a:rPr lang="en-US" sz="3300">
                <a:latin typeface="+mn-lt"/>
                <a:cs typeface="Calibri"/>
              </a:rPr>
              <a:t>The ripple effects on workplace culture</a:t>
            </a:r>
            <a:endParaRPr lang="en-US" sz="3300">
              <a:latin typeface="+mn-lt"/>
            </a:endParaRPr>
          </a:p>
          <a:p>
            <a:endParaRPr lang="en-US" sz="3300" b="0">
              <a:latin typeface="Calibri"/>
            </a:endParaRPr>
          </a:p>
        </p:txBody>
      </p:sp>
      <p:sp>
        <p:nvSpPr>
          <p:cNvPr id="8" name="Rounded Rectangle 17">
            <a:extLst>
              <a:ext uri="{FF2B5EF4-FFF2-40B4-BE49-F238E27FC236}">
                <a16:creationId xmlns:a16="http://schemas.microsoft.com/office/drawing/2014/main" id="{EA79CAB1-AF7D-824A-FA84-423819DF67CE}"/>
              </a:ext>
              <a:ext uri="{C183D7F6-B498-43B3-948B-1728B52AA6E4}">
                <adec:decorative xmlns:adec="http://schemas.microsoft.com/office/drawing/2017/decorative" val="1"/>
              </a:ext>
            </a:extLst>
          </p:cNvPr>
          <p:cNvSpPr/>
          <p:nvPr/>
        </p:nvSpPr>
        <p:spPr>
          <a:xfrm>
            <a:off x="1224870" y="2780955"/>
            <a:ext cx="2989383" cy="3037716"/>
          </a:xfrm>
          <a:prstGeom prst="roundRect">
            <a:avLst>
              <a:gd name="adj" fmla="val 0"/>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a:ln>
                <a:solidFill>
                  <a:sysClr val="windowText" lastClr="000000"/>
                </a:solidFill>
              </a:ln>
              <a:cs typeface="Calibri"/>
            </a:endParaRPr>
          </a:p>
        </p:txBody>
      </p:sp>
      <p:pic>
        <p:nvPicPr>
          <p:cNvPr id="15" name="Graphic 14">
            <a:extLst>
              <a:ext uri="{FF2B5EF4-FFF2-40B4-BE49-F238E27FC236}">
                <a16:creationId xmlns:a16="http://schemas.microsoft.com/office/drawing/2014/main" id="{0BD9D9A7-86D3-44F8-7A81-8852D0C5061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226101" y="2282606"/>
            <a:ext cx="986920" cy="986920"/>
          </a:xfrm>
          <a:prstGeom prst="rect">
            <a:avLst/>
          </a:prstGeom>
        </p:spPr>
      </p:pic>
      <p:sp>
        <p:nvSpPr>
          <p:cNvPr id="5" name="Text Placeholder 3">
            <a:extLst>
              <a:ext uri="{FF2B5EF4-FFF2-40B4-BE49-F238E27FC236}">
                <a16:creationId xmlns:a16="http://schemas.microsoft.com/office/drawing/2014/main" id="{7A07CAD0-2826-77A6-EBA6-A1D249811F9B}"/>
              </a:ext>
            </a:extLst>
          </p:cNvPr>
          <p:cNvSpPr txBox="1">
            <a:spLocks/>
          </p:cNvSpPr>
          <p:nvPr/>
        </p:nvSpPr>
        <p:spPr>
          <a:xfrm>
            <a:off x="1225224" y="3432603"/>
            <a:ext cx="2998375" cy="749887"/>
          </a:xfrm>
          <a:prstGeom prst="rect">
            <a:avLst/>
          </a:prstGeom>
        </p:spPr>
        <p:txBody>
          <a:bodyPr wrap="square" lIns="91440" tIns="45720" rIns="91440" bIns="4572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cs typeface="Calibri"/>
              </a:rPr>
              <a:t>Systemic barriers</a:t>
            </a:r>
            <a:endParaRPr lang="en-US"/>
          </a:p>
        </p:txBody>
      </p:sp>
      <p:sp>
        <p:nvSpPr>
          <p:cNvPr id="23" name="Text Placeholder 5">
            <a:extLst>
              <a:ext uri="{FF2B5EF4-FFF2-40B4-BE49-F238E27FC236}">
                <a16:creationId xmlns:a16="http://schemas.microsoft.com/office/drawing/2014/main" id="{89F0D9D2-031F-F981-AEA8-8A48783EC7EB}"/>
              </a:ext>
            </a:extLst>
          </p:cNvPr>
          <p:cNvSpPr txBox="1">
            <a:spLocks/>
          </p:cNvSpPr>
          <p:nvPr/>
        </p:nvSpPr>
        <p:spPr>
          <a:xfrm>
            <a:off x="1355472" y="3546780"/>
            <a:ext cx="2728177" cy="1615809"/>
          </a:xfrm>
          <a:prstGeom prst="rect">
            <a:avLst/>
          </a:prstGeom>
        </p:spPr>
        <p:txBody>
          <a:bodyPr vert="horz" wrap="square" lIns="91440" tIns="45720" rIns="91440" bIns="45720" rtlCol="0" anchor="t">
            <a:noAutofit/>
          </a:bodyPr>
          <a:lstStyle>
            <a:lvl1pPr marL="228600" indent="-228600" algn="l" defTabSz="914400" rtl="0" eaLnBrk="1" latinLnBrk="0" hangingPunct="1">
              <a:lnSpc>
                <a:spcPct val="114000"/>
              </a:lnSpc>
              <a:spcBef>
                <a:spcPts val="1000"/>
              </a:spcBef>
              <a:buClr>
                <a:schemeClr val="accent3"/>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14000"/>
              </a:lnSpc>
              <a:spcBef>
                <a:spcPts val="500"/>
              </a:spcBef>
              <a:buClr>
                <a:schemeClr val="accent3"/>
              </a:buClr>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3999"/>
              </a:lnSpc>
              <a:buNone/>
            </a:pPr>
            <a:endParaRPr lang="en-US"/>
          </a:p>
          <a:p>
            <a:pPr marL="285750" indent="-285750">
              <a:lnSpc>
                <a:spcPct val="113999"/>
              </a:lnSpc>
            </a:pPr>
            <a:r>
              <a:rPr lang="en-US">
                <a:latin typeface="Calibri"/>
                <a:cs typeface="Calibri"/>
              </a:rPr>
              <a:t>Employment gap</a:t>
            </a:r>
          </a:p>
          <a:p>
            <a:pPr marL="285750" indent="-285750">
              <a:lnSpc>
                <a:spcPct val="113999"/>
              </a:lnSpc>
            </a:pPr>
            <a:r>
              <a:rPr lang="en-US">
                <a:latin typeface="Calibri"/>
                <a:cs typeface="Calibri"/>
              </a:rPr>
              <a:t>More discrimination</a:t>
            </a:r>
          </a:p>
          <a:p>
            <a:pPr marL="285750" indent="-285750">
              <a:lnSpc>
                <a:spcPct val="113999"/>
              </a:lnSpc>
            </a:pPr>
            <a:r>
              <a:rPr lang="en-US">
                <a:latin typeface="Calibri"/>
                <a:cs typeface="Calibri"/>
              </a:rPr>
              <a:t>50% lower promotion rates</a:t>
            </a: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285750" indent="-285750">
              <a:lnSpc>
                <a:spcPct val="113999"/>
              </a:lnSpc>
            </a:pPr>
            <a:endParaRPr lang="en-US">
              <a:latin typeface="Calibri"/>
              <a:cs typeface="Calibri"/>
            </a:endParaRPr>
          </a:p>
        </p:txBody>
      </p:sp>
      <p:sp>
        <p:nvSpPr>
          <p:cNvPr id="3" name="Rounded Rectangle 17">
            <a:extLst>
              <a:ext uri="{FF2B5EF4-FFF2-40B4-BE49-F238E27FC236}">
                <a16:creationId xmlns:a16="http://schemas.microsoft.com/office/drawing/2014/main" id="{56C37100-BF67-D883-0DA0-50E6A0A89430}"/>
              </a:ext>
              <a:ext uri="{C183D7F6-B498-43B3-948B-1728B52AA6E4}">
                <adec:decorative xmlns:adec="http://schemas.microsoft.com/office/drawing/2017/decorative" val="1"/>
              </a:ext>
            </a:extLst>
          </p:cNvPr>
          <p:cNvSpPr/>
          <p:nvPr/>
        </p:nvSpPr>
        <p:spPr>
          <a:xfrm>
            <a:off x="4930502" y="2774131"/>
            <a:ext cx="2991137" cy="3048760"/>
          </a:xfrm>
          <a:prstGeom prst="roundRect">
            <a:avLst>
              <a:gd name="adj" fmla="val 0"/>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a:ln>
                <a:solidFill>
                  <a:sysClr val="windowText" lastClr="000000"/>
                </a:solidFill>
              </a:ln>
              <a:cs typeface="Calibri"/>
            </a:endParaRPr>
          </a:p>
        </p:txBody>
      </p:sp>
      <p:pic>
        <p:nvPicPr>
          <p:cNvPr id="19" name="Graphic 18">
            <a:extLst>
              <a:ext uri="{FF2B5EF4-FFF2-40B4-BE49-F238E27FC236}">
                <a16:creationId xmlns:a16="http://schemas.microsoft.com/office/drawing/2014/main" id="{5FB2FE01-7691-6830-0114-C6C81AB4102B}"/>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959652" y="2322675"/>
            <a:ext cx="943881" cy="943881"/>
          </a:xfrm>
          <a:prstGeom prst="rect">
            <a:avLst/>
          </a:prstGeom>
        </p:spPr>
      </p:pic>
      <p:sp>
        <p:nvSpPr>
          <p:cNvPr id="14" name="Text Placeholder 3">
            <a:extLst>
              <a:ext uri="{FF2B5EF4-FFF2-40B4-BE49-F238E27FC236}">
                <a16:creationId xmlns:a16="http://schemas.microsoft.com/office/drawing/2014/main" id="{884944EF-8CB8-9C3B-B86D-F1B66BE1B520}"/>
              </a:ext>
            </a:extLst>
          </p:cNvPr>
          <p:cNvSpPr txBox="1">
            <a:spLocks/>
          </p:cNvSpPr>
          <p:nvPr/>
        </p:nvSpPr>
        <p:spPr>
          <a:xfrm>
            <a:off x="4932889" y="3431632"/>
            <a:ext cx="2998373" cy="705713"/>
          </a:xfrm>
          <a:prstGeom prst="rect">
            <a:avLst/>
          </a:prstGeom>
        </p:spPr>
        <p:txBody>
          <a:bodyPr wrap="square" lIns="91440" tIns="45720" rIns="91440" bIns="4572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cs typeface="Calibri"/>
              </a:rPr>
              <a:t>Discrepancies in recognition</a:t>
            </a:r>
            <a:endParaRPr lang="en-US"/>
          </a:p>
        </p:txBody>
      </p:sp>
      <p:sp>
        <p:nvSpPr>
          <p:cNvPr id="25" name="Text Placeholder 5">
            <a:extLst>
              <a:ext uri="{FF2B5EF4-FFF2-40B4-BE49-F238E27FC236}">
                <a16:creationId xmlns:a16="http://schemas.microsoft.com/office/drawing/2014/main" id="{902FFB40-CE67-DD31-114A-DE58A6264719}"/>
              </a:ext>
            </a:extLst>
          </p:cNvPr>
          <p:cNvSpPr txBox="1">
            <a:spLocks/>
          </p:cNvSpPr>
          <p:nvPr/>
        </p:nvSpPr>
        <p:spPr>
          <a:xfrm>
            <a:off x="5100633" y="3847157"/>
            <a:ext cx="2650873" cy="1483288"/>
          </a:xfrm>
          <a:prstGeom prst="rect">
            <a:avLst/>
          </a:prstGeom>
        </p:spPr>
        <p:txBody>
          <a:bodyPr vert="horz" wrap="square" lIns="91440" tIns="45720" rIns="91440" bIns="45720" rtlCol="0" anchor="t">
            <a:noAutofit/>
          </a:bodyPr>
          <a:lstStyle>
            <a:lvl1pPr marL="228600" indent="-228600" algn="l" defTabSz="914400" rtl="0" eaLnBrk="1" latinLnBrk="0" hangingPunct="1">
              <a:lnSpc>
                <a:spcPct val="114000"/>
              </a:lnSpc>
              <a:spcBef>
                <a:spcPts val="1000"/>
              </a:spcBef>
              <a:buClr>
                <a:schemeClr val="accent3"/>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14000"/>
              </a:lnSpc>
              <a:spcBef>
                <a:spcPts val="500"/>
              </a:spcBef>
              <a:buClr>
                <a:schemeClr val="accent3"/>
              </a:buClr>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3999"/>
              </a:lnSpc>
            </a:pPr>
            <a:r>
              <a:rPr lang="en-US">
                <a:latin typeface="Calibri"/>
                <a:cs typeface="Calibri"/>
              </a:rPr>
              <a:t>Limited acknowledgements</a:t>
            </a:r>
          </a:p>
          <a:p>
            <a:pPr marL="285750" indent="-285750">
              <a:lnSpc>
                <a:spcPct val="113999"/>
              </a:lnSpc>
            </a:pPr>
            <a:r>
              <a:rPr lang="en-US">
                <a:latin typeface="Calibri"/>
                <a:cs typeface="Calibri"/>
              </a:rPr>
              <a:t>Tend to be less promoted</a:t>
            </a:r>
          </a:p>
          <a:p>
            <a:pPr marL="285750" indent="-285750">
              <a:lnSpc>
                <a:spcPct val="113999"/>
              </a:lnSpc>
            </a:pPr>
            <a:r>
              <a:rPr lang="en-CA" b="0" i="0">
                <a:solidFill>
                  <a:srgbClr val="0D0D0D"/>
                </a:solidFill>
                <a:effectLst/>
                <a:highlight>
                  <a:srgbClr val="FFFFFF"/>
                </a:highlight>
                <a:latin typeface="Söhne"/>
              </a:rPr>
              <a:t>&lt;2% leadership </a:t>
            </a:r>
            <a:r>
              <a:rPr lang="en-CA">
                <a:solidFill>
                  <a:srgbClr val="0D0D0D"/>
                </a:solidFill>
                <a:highlight>
                  <a:srgbClr val="FFFFFF"/>
                </a:highlight>
                <a:latin typeface="Söhne"/>
              </a:rPr>
              <a:t>r</a:t>
            </a:r>
            <a:r>
              <a:rPr lang="en-CA" b="0" i="0">
                <a:solidFill>
                  <a:srgbClr val="0D0D0D"/>
                </a:solidFill>
                <a:effectLst/>
                <a:highlight>
                  <a:srgbClr val="FFFFFF"/>
                </a:highlight>
                <a:latin typeface="Söhne"/>
              </a:rPr>
              <a:t>epresentation</a:t>
            </a:r>
            <a:endParaRPr lang="en-US">
              <a:latin typeface="Calibri"/>
              <a:cs typeface="Calibri"/>
            </a:endParaRPr>
          </a:p>
          <a:p>
            <a:pPr marL="0" indent="0">
              <a:lnSpc>
                <a:spcPct val="113999"/>
              </a:lnSpc>
              <a:buNone/>
            </a:pPr>
            <a:endParaRPr lang="en-US">
              <a:latin typeface="Calibri"/>
              <a:cs typeface="Calibri"/>
            </a:endParaRPr>
          </a:p>
        </p:txBody>
      </p:sp>
      <p:sp>
        <p:nvSpPr>
          <p:cNvPr id="2" name="Rounded Rectangle 17">
            <a:extLst>
              <a:ext uri="{FF2B5EF4-FFF2-40B4-BE49-F238E27FC236}">
                <a16:creationId xmlns:a16="http://schemas.microsoft.com/office/drawing/2014/main" id="{666A14D1-5E7A-16FA-9C96-5D764EB12FCC}"/>
              </a:ext>
              <a:ext uri="{C183D7F6-B498-43B3-948B-1728B52AA6E4}">
                <adec:decorative xmlns:adec="http://schemas.microsoft.com/office/drawing/2017/decorative" val="1"/>
              </a:ext>
            </a:extLst>
          </p:cNvPr>
          <p:cNvSpPr/>
          <p:nvPr/>
        </p:nvSpPr>
        <p:spPr>
          <a:xfrm>
            <a:off x="8597961" y="2775872"/>
            <a:ext cx="2997228" cy="3042669"/>
          </a:xfrm>
          <a:prstGeom prst="roundRect">
            <a:avLst>
              <a:gd name="adj" fmla="val 0"/>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a:ln>
                <a:solidFill>
                  <a:sysClr val="windowText" lastClr="000000"/>
                </a:solidFill>
              </a:ln>
              <a:cs typeface="Calibri"/>
            </a:endParaRPr>
          </a:p>
        </p:txBody>
      </p:sp>
      <p:pic>
        <p:nvPicPr>
          <p:cNvPr id="16" name="Graphic 15">
            <a:extLst>
              <a:ext uri="{FF2B5EF4-FFF2-40B4-BE49-F238E27FC236}">
                <a16:creationId xmlns:a16="http://schemas.microsoft.com/office/drawing/2014/main" id="{A198E12B-4584-2274-D466-8939DB57F179}"/>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9713719" y="2274033"/>
            <a:ext cx="1038704" cy="1038704"/>
          </a:xfrm>
          <a:prstGeom prst="rect">
            <a:avLst/>
          </a:prstGeom>
        </p:spPr>
      </p:pic>
      <p:sp>
        <p:nvSpPr>
          <p:cNvPr id="6" name="Text Placeholder 3">
            <a:extLst>
              <a:ext uri="{FF2B5EF4-FFF2-40B4-BE49-F238E27FC236}">
                <a16:creationId xmlns:a16="http://schemas.microsoft.com/office/drawing/2014/main" id="{CD398E11-7C81-5E8A-355A-CC9408F3EF21}"/>
              </a:ext>
            </a:extLst>
          </p:cNvPr>
          <p:cNvSpPr txBox="1">
            <a:spLocks/>
          </p:cNvSpPr>
          <p:nvPr/>
        </p:nvSpPr>
        <p:spPr>
          <a:xfrm>
            <a:off x="8605509" y="3283393"/>
            <a:ext cx="2987331" cy="385451"/>
          </a:xfrm>
          <a:prstGeom prst="rect">
            <a:avLst/>
          </a:prstGeom>
        </p:spPr>
        <p:txBody>
          <a:bodyPr wrap="square" lIns="91440" tIns="45720" rIns="91440" bIns="4572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ea typeface="+mn-lt"/>
                <a:cs typeface="+mn-lt"/>
              </a:rPr>
              <a:t>Benefits of an inclusive culture</a:t>
            </a:r>
            <a:endParaRPr lang="en-US" b="1">
              <a:cs typeface="Calibri"/>
            </a:endParaRPr>
          </a:p>
          <a:p>
            <a:pPr algn="ctr"/>
            <a:endParaRPr lang="en-US"/>
          </a:p>
          <a:p>
            <a:pPr algn="ctr"/>
            <a:endParaRPr lang="en-US" b="1">
              <a:solidFill>
                <a:srgbClr val="000000"/>
              </a:solidFill>
              <a:cs typeface="Calibri"/>
            </a:endParaRPr>
          </a:p>
        </p:txBody>
      </p:sp>
      <p:sp>
        <p:nvSpPr>
          <p:cNvPr id="4" name="Text Placeholder 5">
            <a:extLst>
              <a:ext uri="{FF2B5EF4-FFF2-40B4-BE49-F238E27FC236}">
                <a16:creationId xmlns:a16="http://schemas.microsoft.com/office/drawing/2014/main" id="{0B9A67BF-DC09-6BEE-5C6C-FD5EA67F3BBE}"/>
              </a:ext>
            </a:extLst>
          </p:cNvPr>
          <p:cNvSpPr txBox="1">
            <a:spLocks/>
          </p:cNvSpPr>
          <p:nvPr/>
        </p:nvSpPr>
        <p:spPr>
          <a:xfrm>
            <a:off x="8771138" y="3976162"/>
            <a:ext cx="2650873" cy="1483288"/>
          </a:xfrm>
          <a:prstGeom prst="rect">
            <a:avLst/>
          </a:prstGeom>
        </p:spPr>
        <p:txBody>
          <a:bodyPr vert="horz" wrap="square" lIns="91440" tIns="45720" rIns="91440" bIns="45720" rtlCol="0" anchor="t">
            <a:noAutofit/>
          </a:bodyPr>
          <a:lstStyle>
            <a:lvl1pPr marL="228600" indent="-228600" algn="l" defTabSz="914400" rtl="0" eaLnBrk="1" latinLnBrk="0" hangingPunct="1">
              <a:lnSpc>
                <a:spcPct val="114000"/>
              </a:lnSpc>
              <a:spcBef>
                <a:spcPts val="1000"/>
              </a:spcBef>
              <a:buClr>
                <a:schemeClr val="accent3"/>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14000"/>
              </a:lnSpc>
              <a:spcBef>
                <a:spcPts val="500"/>
              </a:spcBef>
              <a:buClr>
                <a:schemeClr val="accent3"/>
              </a:buClr>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3999"/>
              </a:lnSpc>
            </a:pPr>
            <a:r>
              <a:rPr lang="en-US">
                <a:latin typeface="Calibri"/>
                <a:cs typeface="Calibri"/>
              </a:rPr>
              <a:t>Better retention</a:t>
            </a:r>
          </a:p>
          <a:p>
            <a:pPr marL="285750" indent="-285750">
              <a:lnSpc>
                <a:spcPct val="113999"/>
              </a:lnSpc>
            </a:pPr>
            <a:r>
              <a:rPr lang="en-US">
                <a:latin typeface="Calibri"/>
                <a:cs typeface="Calibri"/>
              </a:rPr>
              <a:t>Transparent policies</a:t>
            </a:r>
          </a:p>
          <a:p>
            <a:pPr marL="285750" indent="-285750">
              <a:lnSpc>
                <a:spcPct val="113999"/>
              </a:lnSpc>
            </a:pPr>
            <a:r>
              <a:rPr lang="en-US">
                <a:latin typeface="Calibri"/>
                <a:cs typeface="Calibri"/>
              </a:rPr>
              <a:t>Mentorship and training </a:t>
            </a:r>
          </a:p>
          <a:p>
            <a:pPr marL="0" indent="0">
              <a:lnSpc>
                <a:spcPct val="113999"/>
              </a:lnSpc>
              <a:buNone/>
            </a:pPr>
            <a:endParaRPr lang="en-US">
              <a:latin typeface="Calibri"/>
              <a:cs typeface="Calibri"/>
            </a:endParaRPr>
          </a:p>
          <a:p>
            <a:pPr marL="0" indent="0">
              <a:lnSpc>
                <a:spcPct val="113999"/>
              </a:lnSpc>
              <a:buNone/>
            </a:pPr>
            <a:endParaRPr lang="en-US">
              <a:latin typeface="Calibri"/>
              <a:cs typeface="Calibri"/>
            </a:endParaRPr>
          </a:p>
        </p:txBody>
      </p:sp>
    </p:spTree>
    <p:extLst>
      <p:ext uri="{BB962C8B-B14F-4D97-AF65-F5344CB8AC3E}">
        <p14:creationId xmlns:p14="http://schemas.microsoft.com/office/powerpoint/2010/main" val="1963755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A1598C5-E6E4-D65B-2A47-ED05DBE9854B}"/>
              </a:ext>
            </a:extLst>
          </p:cNvPr>
          <p:cNvSpPr>
            <a:spLocks noGrp="1"/>
          </p:cNvSpPr>
          <p:nvPr>
            <p:ph type="title"/>
          </p:nvPr>
        </p:nvSpPr>
        <p:spPr>
          <a:xfrm>
            <a:off x="1227685" y="769316"/>
            <a:ext cx="8717306" cy="1107996"/>
          </a:xfrm>
        </p:spPr>
        <p:txBody>
          <a:bodyPr/>
          <a:lstStyle/>
          <a:p>
            <a:r>
              <a:rPr lang="en-US" sz="3300">
                <a:latin typeface="+mn-lt"/>
                <a:cs typeface="Calibri"/>
              </a:rPr>
              <a:t>Beyond Alex: performance reviews </a:t>
            </a:r>
            <a:endParaRPr lang="en-US" sz="3300">
              <a:latin typeface="+mn-lt"/>
            </a:endParaRPr>
          </a:p>
          <a:p>
            <a:endParaRPr lang="en-US" sz="3300" b="0">
              <a:latin typeface="Calibri"/>
            </a:endParaRPr>
          </a:p>
        </p:txBody>
      </p:sp>
      <p:sp>
        <p:nvSpPr>
          <p:cNvPr id="8" name="Rounded Rectangle 17">
            <a:extLst>
              <a:ext uri="{FF2B5EF4-FFF2-40B4-BE49-F238E27FC236}">
                <a16:creationId xmlns:a16="http://schemas.microsoft.com/office/drawing/2014/main" id="{EA79CAB1-AF7D-824A-FA84-423819DF67CE}"/>
              </a:ext>
              <a:ext uri="{C183D7F6-B498-43B3-948B-1728B52AA6E4}">
                <adec:decorative xmlns:adec="http://schemas.microsoft.com/office/drawing/2017/decorative" val="1"/>
              </a:ext>
            </a:extLst>
          </p:cNvPr>
          <p:cNvSpPr/>
          <p:nvPr/>
        </p:nvSpPr>
        <p:spPr>
          <a:xfrm>
            <a:off x="1224870" y="2780955"/>
            <a:ext cx="2989383" cy="3037716"/>
          </a:xfrm>
          <a:prstGeom prst="roundRect">
            <a:avLst>
              <a:gd name="adj" fmla="val 0"/>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a:ln>
                <a:solidFill>
                  <a:sysClr val="windowText" lastClr="000000"/>
                </a:solidFill>
              </a:ln>
              <a:cs typeface="Calibri"/>
            </a:endParaRPr>
          </a:p>
        </p:txBody>
      </p:sp>
      <p:pic>
        <p:nvPicPr>
          <p:cNvPr id="15" name="Graphic 14">
            <a:extLst>
              <a:ext uri="{FF2B5EF4-FFF2-40B4-BE49-F238E27FC236}">
                <a16:creationId xmlns:a16="http://schemas.microsoft.com/office/drawing/2014/main" id="{0BD9D9A7-86D3-44F8-7A81-8852D0C5061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415047" y="2396433"/>
            <a:ext cx="819560" cy="819560"/>
          </a:xfrm>
          <a:prstGeom prst="rect">
            <a:avLst/>
          </a:prstGeom>
        </p:spPr>
      </p:pic>
      <p:sp>
        <p:nvSpPr>
          <p:cNvPr id="5" name="Text Placeholder 3">
            <a:extLst>
              <a:ext uri="{FF2B5EF4-FFF2-40B4-BE49-F238E27FC236}">
                <a16:creationId xmlns:a16="http://schemas.microsoft.com/office/drawing/2014/main" id="{7A07CAD0-2826-77A6-EBA6-A1D249811F9B}"/>
              </a:ext>
            </a:extLst>
          </p:cNvPr>
          <p:cNvSpPr txBox="1">
            <a:spLocks/>
          </p:cNvSpPr>
          <p:nvPr/>
        </p:nvSpPr>
        <p:spPr>
          <a:xfrm>
            <a:off x="1225224" y="3432603"/>
            <a:ext cx="2998375" cy="749887"/>
          </a:xfrm>
          <a:prstGeom prst="rect">
            <a:avLst/>
          </a:prstGeom>
        </p:spPr>
        <p:txBody>
          <a:bodyPr wrap="square" lIns="91440" tIns="45720" rIns="91440" bIns="4572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cs typeface="Calibri"/>
              </a:rPr>
              <a:t>Bias in feedback</a:t>
            </a:r>
            <a:endParaRPr lang="en-US"/>
          </a:p>
        </p:txBody>
      </p:sp>
      <p:sp>
        <p:nvSpPr>
          <p:cNvPr id="4" name="Text Placeholder 5">
            <a:extLst>
              <a:ext uri="{FF2B5EF4-FFF2-40B4-BE49-F238E27FC236}">
                <a16:creationId xmlns:a16="http://schemas.microsoft.com/office/drawing/2014/main" id="{30322115-7F4D-A078-9E84-C092FDFDD50F}"/>
              </a:ext>
            </a:extLst>
          </p:cNvPr>
          <p:cNvSpPr txBox="1">
            <a:spLocks/>
          </p:cNvSpPr>
          <p:nvPr/>
        </p:nvSpPr>
        <p:spPr>
          <a:xfrm>
            <a:off x="1354377" y="3600515"/>
            <a:ext cx="2728177" cy="1615809"/>
          </a:xfrm>
          <a:prstGeom prst="rect">
            <a:avLst/>
          </a:prstGeom>
        </p:spPr>
        <p:txBody>
          <a:bodyPr vert="horz" wrap="square" lIns="91440" tIns="45720" rIns="91440" bIns="45720" rtlCol="0" anchor="t">
            <a:noAutofit/>
          </a:bodyPr>
          <a:lstStyle>
            <a:lvl1pPr marL="228600" indent="-228600" algn="l" defTabSz="914400" rtl="0" eaLnBrk="1" latinLnBrk="0" hangingPunct="1">
              <a:lnSpc>
                <a:spcPct val="114000"/>
              </a:lnSpc>
              <a:spcBef>
                <a:spcPts val="1000"/>
              </a:spcBef>
              <a:buClr>
                <a:schemeClr val="accent3"/>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14000"/>
              </a:lnSpc>
              <a:spcBef>
                <a:spcPts val="500"/>
              </a:spcBef>
              <a:buClr>
                <a:schemeClr val="accent3"/>
              </a:buClr>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3999"/>
              </a:lnSpc>
              <a:buNone/>
            </a:pPr>
            <a:endParaRPr lang="en-US"/>
          </a:p>
          <a:p>
            <a:pPr marL="285750" indent="-285750">
              <a:lnSpc>
                <a:spcPct val="113999"/>
              </a:lnSpc>
            </a:pPr>
            <a:r>
              <a:rPr lang="en-US">
                <a:latin typeface="Calibri"/>
                <a:cs typeface="Calibri"/>
              </a:rPr>
              <a:t>Subjectivity in rating</a:t>
            </a:r>
          </a:p>
          <a:p>
            <a:pPr marL="285750" indent="-285750">
              <a:lnSpc>
                <a:spcPct val="113999"/>
              </a:lnSpc>
            </a:pPr>
            <a:r>
              <a:rPr lang="en-US">
                <a:latin typeface="Calibri"/>
                <a:cs typeface="Calibri"/>
              </a:rPr>
              <a:t>Confirmation bias</a:t>
            </a:r>
          </a:p>
          <a:p>
            <a:pPr marL="285750" indent="-285750">
              <a:lnSpc>
                <a:spcPct val="113999"/>
              </a:lnSpc>
            </a:pPr>
            <a:r>
              <a:rPr lang="en-US">
                <a:latin typeface="Calibri"/>
                <a:cs typeface="Calibri"/>
              </a:rPr>
              <a:t>Overlooked perspectives</a:t>
            </a: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285750" indent="-285750">
              <a:lnSpc>
                <a:spcPct val="113999"/>
              </a:lnSpc>
            </a:pPr>
            <a:endParaRPr lang="en-US">
              <a:latin typeface="Calibri"/>
              <a:cs typeface="Calibri"/>
            </a:endParaRPr>
          </a:p>
        </p:txBody>
      </p:sp>
      <p:sp>
        <p:nvSpPr>
          <p:cNvPr id="3" name="Rounded Rectangle 17">
            <a:extLst>
              <a:ext uri="{FF2B5EF4-FFF2-40B4-BE49-F238E27FC236}">
                <a16:creationId xmlns:a16="http://schemas.microsoft.com/office/drawing/2014/main" id="{56C37100-BF67-D883-0DA0-50E6A0A89430}"/>
              </a:ext>
              <a:ext uri="{C183D7F6-B498-43B3-948B-1728B52AA6E4}">
                <adec:decorative xmlns:adec="http://schemas.microsoft.com/office/drawing/2017/decorative" val="1"/>
              </a:ext>
            </a:extLst>
          </p:cNvPr>
          <p:cNvSpPr/>
          <p:nvPr/>
        </p:nvSpPr>
        <p:spPr>
          <a:xfrm>
            <a:off x="4930502" y="2774131"/>
            <a:ext cx="2991137" cy="3048760"/>
          </a:xfrm>
          <a:prstGeom prst="roundRect">
            <a:avLst>
              <a:gd name="adj" fmla="val 0"/>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a:ln>
                <a:solidFill>
                  <a:sysClr val="windowText" lastClr="000000"/>
                </a:solidFill>
              </a:ln>
              <a:cs typeface="Calibri"/>
            </a:endParaRPr>
          </a:p>
        </p:txBody>
      </p:sp>
      <p:pic>
        <p:nvPicPr>
          <p:cNvPr id="19" name="Graphic 18">
            <a:extLst>
              <a:ext uri="{FF2B5EF4-FFF2-40B4-BE49-F238E27FC236}">
                <a16:creationId xmlns:a16="http://schemas.microsoft.com/office/drawing/2014/main" id="{5FB2FE01-7691-6830-0114-C6C81AB4102B}"/>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959652" y="2322675"/>
            <a:ext cx="943881" cy="943881"/>
          </a:xfrm>
          <a:prstGeom prst="rect">
            <a:avLst/>
          </a:prstGeom>
        </p:spPr>
      </p:pic>
      <p:sp>
        <p:nvSpPr>
          <p:cNvPr id="14" name="Text Placeholder 3">
            <a:extLst>
              <a:ext uri="{FF2B5EF4-FFF2-40B4-BE49-F238E27FC236}">
                <a16:creationId xmlns:a16="http://schemas.microsoft.com/office/drawing/2014/main" id="{884944EF-8CB8-9C3B-B86D-F1B66BE1B520}"/>
              </a:ext>
            </a:extLst>
          </p:cNvPr>
          <p:cNvSpPr txBox="1">
            <a:spLocks/>
          </p:cNvSpPr>
          <p:nvPr/>
        </p:nvSpPr>
        <p:spPr>
          <a:xfrm>
            <a:off x="4932889" y="3431632"/>
            <a:ext cx="2998373" cy="705713"/>
          </a:xfrm>
          <a:prstGeom prst="rect">
            <a:avLst/>
          </a:prstGeom>
        </p:spPr>
        <p:txBody>
          <a:bodyPr wrap="square" lIns="91440" tIns="45720" rIns="91440" bIns="4572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cs typeface="Calibri"/>
              </a:rPr>
              <a:t>Lack of transparency and equity</a:t>
            </a:r>
            <a:endParaRPr lang="en-US"/>
          </a:p>
        </p:txBody>
      </p:sp>
      <p:sp>
        <p:nvSpPr>
          <p:cNvPr id="18" name="Text Placeholder 5">
            <a:extLst>
              <a:ext uri="{FF2B5EF4-FFF2-40B4-BE49-F238E27FC236}">
                <a16:creationId xmlns:a16="http://schemas.microsoft.com/office/drawing/2014/main" id="{3C8F1EBA-37AB-578B-D46F-04AC854917A6}"/>
              </a:ext>
            </a:extLst>
          </p:cNvPr>
          <p:cNvSpPr txBox="1">
            <a:spLocks/>
          </p:cNvSpPr>
          <p:nvPr/>
        </p:nvSpPr>
        <p:spPr>
          <a:xfrm>
            <a:off x="5061981" y="3761514"/>
            <a:ext cx="2728177" cy="1615809"/>
          </a:xfrm>
          <a:prstGeom prst="rect">
            <a:avLst/>
          </a:prstGeom>
        </p:spPr>
        <p:txBody>
          <a:bodyPr vert="horz" wrap="square" lIns="91440" tIns="45720" rIns="91440" bIns="45720" rtlCol="0" anchor="t">
            <a:noAutofit/>
          </a:bodyPr>
          <a:lstStyle>
            <a:lvl1pPr marL="228600" indent="-228600" algn="l" defTabSz="914400" rtl="0" eaLnBrk="1" latinLnBrk="0" hangingPunct="1">
              <a:lnSpc>
                <a:spcPct val="114000"/>
              </a:lnSpc>
              <a:spcBef>
                <a:spcPts val="1000"/>
              </a:spcBef>
              <a:buClr>
                <a:schemeClr val="accent3"/>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14000"/>
              </a:lnSpc>
              <a:spcBef>
                <a:spcPts val="500"/>
              </a:spcBef>
              <a:buClr>
                <a:schemeClr val="accent3"/>
              </a:buClr>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3999"/>
              </a:lnSpc>
              <a:buNone/>
            </a:pPr>
            <a:endParaRPr lang="en-US"/>
          </a:p>
          <a:p>
            <a:pPr marL="285750" indent="-285750">
              <a:lnSpc>
                <a:spcPct val="113999"/>
              </a:lnSpc>
            </a:pPr>
            <a:r>
              <a:rPr lang="en-US">
                <a:latin typeface="Calibri"/>
                <a:cs typeface="Calibri"/>
              </a:rPr>
              <a:t>Criteria ambiguity</a:t>
            </a:r>
          </a:p>
          <a:p>
            <a:pPr marL="285750" indent="-285750">
              <a:lnSpc>
                <a:spcPct val="113999"/>
              </a:lnSpc>
            </a:pPr>
            <a:r>
              <a:rPr lang="en-US">
                <a:latin typeface="Calibri"/>
                <a:cs typeface="Calibri"/>
              </a:rPr>
              <a:t>Disparate opportunities</a:t>
            </a:r>
          </a:p>
          <a:p>
            <a:pPr marL="285750" indent="-285750">
              <a:lnSpc>
                <a:spcPct val="113999"/>
              </a:lnSpc>
            </a:pPr>
            <a:r>
              <a:rPr lang="en-US">
                <a:latin typeface="Calibri"/>
                <a:cs typeface="Calibri"/>
              </a:rPr>
              <a:t>Inconsistent feedback</a:t>
            </a: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285750" indent="-285750">
              <a:lnSpc>
                <a:spcPct val="113999"/>
              </a:lnSpc>
            </a:pPr>
            <a:endParaRPr lang="en-US">
              <a:latin typeface="Calibri"/>
              <a:cs typeface="Calibri"/>
            </a:endParaRPr>
          </a:p>
        </p:txBody>
      </p:sp>
      <p:sp>
        <p:nvSpPr>
          <p:cNvPr id="2" name="Rounded Rectangle 17">
            <a:extLst>
              <a:ext uri="{FF2B5EF4-FFF2-40B4-BE49-F238E27FC236}">
                <a16:creationId xmlns:a16="http://schemas.microsoft.com/office/drawing/2014/main" id="{666A14D1-5E7A-16FA-9C96-5D764EB12FCC}"/>
              </a:ext>
              <a:ext uri="{C183D7F6-B498-43B3-948B-1728B52AA6E4}">
                <adec:decorative xmlns:adec="http://schemas.microsoft.com/office/drawing/2017/decorative" val="1"/>
              </a:ext>
            </a:extLst>
          </p:cNvPr>
          <p:cNvSpPr/>
          <p:nvPr/>
        </p:nvSpPr>
        <p:spPr>
          <a:xfrm>
            <a:off x="8819308" y="2794615"/>
            <a:ext cx="2997228" cy="3042669"/>
          </a:xfrm>
          <a:prstGeom prst="roundRect">
            <a:avLst>
              <a:gd name="adj" fmla="val 0"/>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a:ln>
                <a:solidFill>
                  <a:sysClr val="windowText" lastClr="000000"/>
                </a:solidFill>
              </a:ln>
              <a:cs typeface="Calibri"/>
            </a:endParaRPr>
          </a:p>
        </p:txBody>
      </p:sp>
      <p:pic>
        <p:nvPicPr>
          <p:cNvPr id="16" name="Graphic 15">
            <a:extLst>
              <a:ext uri="{FF2B5EF4-FFF2-40B4-BE49-F238E27FC236}">
                <a16:creationId xmlns:a16="http://schemas.microsoft.com/office/drawing/2014/main" id="{A198E12B-4584-2274-D466-8939DB57F179}"/>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9774409" y="2322675"/>
            <a:ext cx="943881" cy="943881"/>
          </a:xfrm>
          <a:prstGeom prst="rect">
            <a:avLst/>
          </a:prstGeom>
        </p:spPr>
      </p:pic>
      <p:sp>
        <p:nvSpPr>
          <p:cNvPr id="6" name="Text Placeholder 3">
            <a:extLst>
              <a:ext uri="{FF2B5EF4-FFF2-40B4-BE49-F238E27FC236}">
                <a16:creationId xmlns:a16="http://schemas.microsoft.com/office/drawing/2014/main" id="{CD398E11-7C81-5E8A-355A-CC9408F3EF21}"/>
              </a:ext>
            </a:extLst>
          </p:cNvPr>
          <p:cNvSpPr txBox="1">
            <a:spLocks/>
          </p:cNvSpPr>
          <p:nvPr/>
        </p:nvSpPr>
        <p:spPr>
          <a:xfrm>
            <a:off x="8846262" y="3376063"/>
            <a:ext cx="2987331" cy="385451"/>
          </a:xfrm>
          <a:prstGeom prst="rect">
            <a:avLst/>
          </a:prstGeom>
        </p:spPr>
        <p:txBody>
          <a:bodyPr wrap="square" lIns="91440" tIns="45720" rIns="91440" bIns="4572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ea typeface="+mn-lt"/>
                <a:cs typeface="+mn-lt"/>
              </a:rPr>
              <a:t>Inadequate feedback and development opportunities </a:t>
            </a:r>
            <a:endParaRPr lang="en-US" b="1">
              <a:cs typeface="Calibri"/>
            </a:endParaRPr>
          </a:p>
          <a:p>
            <a:pPr algn="ctr"/>
            <a:endParaRPr lang="en-US"/>
          </a:p>
          <a:p>
            <a:pPr algn="ctr"/>
            <a:endParaRPr lang="en-US" b="1">
              <a:solidFill>
                <a:srgbClr val="000000"/>
              </a:solidFill>
              <a:cs typeface="Calibri"/>
            </a:endParaRPr>
          </a:p>
        </p:txBody>
      </p:sp>
      <p:sp>
        <p:nvSpPr>
          <p:cNvPr id="20" name="Text Placeholder 5">
            <a:extLst>
              <a:ext uri="{FF2B5EF4-FFF2-40B4-BE49-F238E27FC236}">
                <a16:creationId xmlns:a16="http://schemas.microsoft.com/office/drawing/2014/main" id="{0B5B7580-2437-4894-7DC3-7D5B412DC8BE}"/>
              </a:ext>
            </a:extLst>
          </p:cNvPr>
          <p:cNvSpPr txBox="1">
            <a:spLocks/>
          </p:cNvSpPr>
          <p:nvPr/>
        </p:nvSpPr>
        <p:spPr>
          <a:xfrm>
            <a:off x="8953833" y="3746194"/>
            <a:ext cx="2728177" cy="1615809"/>
          </a:xfrm>
          <a:prstGeom prst="rect">
            <a:avLst/>
          </a:prstGeom>
        </p:spPr>
        <p:txBody>
          <a:bodyPr vert="horz" wrap="square" lIns="91440" tIns="45720" rIns="91440" bIns="45720" rtlCol="0" anchor="t">
            <a:noAutofit/>
          </a:bodyPr>
          <a:lstStyle>
            <a:lvl1pPr marL="228600" indent="-228600" algn="l" defTabSz="914400" rtl="0" eaLnBrk="1" latinLnBrk="0" hangingPunct="1">
              <a:lnSpc>
                <a:spcPct val="114000"/>
              </a:lnSpc>
              <a:spcBef>
                <a:spcPts val="1000"/>
              </a:spcBef>
              <a:buClr>
                <a:schemeClr val="accent3"/>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14000"/>
              </a:lnSpc>
              <a:spcBef>
                <a:spcPts val="500"/>
              </a:spcBef>
              <a:buClr>
                <a:schemeClr val="accent3"/>
              </a:buClr>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3999"/>
              </a:lnSpc>
              <a:buNone/>
            </a:pPr>
            <a:endParaRPr lang="en-US"/>
          </a:p>
          <a:p>
            <a:pPr marL="285750" indent="-285750">
              <a:lnSpc>
                <a:spcPct val="113999"/>
              </a:lnSpc>
            </a:pPr>
            <a:r>
              <a:rPr lang="en-US">
                <a:latin typeface="Calibri"/>
                <a:cs typeface="Calibri"/>
              </a:rPr>
              <a:t>Sparse feedback cycles</a:t>
            </a:r>
          </a:p>
          <a:p>
            <a:pPr marL="285750" indent="-285750">
              <a:lnSpc>
                <a:spcPct val="113999"/>
              </a:lnSpc>
            </a:pPr>
            <a:r>
              <a:rPr lang="en-US">
                <a:latin typeface="Calibri"/>
                <a:cs typeface="Calibri"/>
              </a:rPr>
              <a:t>Limited growth</a:t>
            </a:r>
          </a:p>
          <a:p>
            <a:pPr marL="285750" indent="-285750">
              <a:lnSpc>
                <a:spcPct val="113999"/>
              </a:lnSpc>
            </a:pPr>
            <a:r>
              <a:rPr lang="en-US">
                <a:latin typeface="Calibri"/>
                <a:cs typeface="Calibri"/>
              </a:rPr>
              <a:t>Generic goal setting</a:t>
            </a: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285750" indent="-285750">
              <a:lnSpc>
                <a:spcPct val="113999"/>
              </a:lnSpc>
            </a:pPr>
            <a:endParaRPr lang="en-US">
              <a:latin typeface="Calibri"/>
              <a:cs typeface="Calibri"/>
            </a:endParaRPr>
          </a:p>
        </p:txBody>
      </p:sp>
    </p:spTree>
    <p:extLst>
      <p:ext uri="{BB962C8B-B14F-4D97-AF65-F5344CB8AC3E}">
        <p14:creationId xmlns:p14="http://schemas.microsoft.com/office/powerpoint/2010/main" val="30755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A1598C5-E6E4-D65B-2A47-ED05DBE9854B}"/>
              </a:ext>
            </a:extLst>
          </p:cNvPr>
          <p:cNvSpPr>
            <a:spLocks noGrp="1"/>
          </p:cNvSpPr>
          <p:nvPr>
            <p:ph type="title"/>
          </p:nvPr>
        </p:nvSpPr>
        <p:spPr>
          <a:xfrm>
            <a:off x="1272723" y="802662"/>
            <a:ext cx="9601478" cy="1107996"/>
          </a:xfrm>
        </p:spPr>
        <p:txBody>
          <a:bodyPr/>
          <a:lstStyle/>
          <a:p>
            <a:r>
              <a:rPr lang="en-US" sz="3300">
                <a:latin typeface="Calibri"/>
                <a:cs typeface="Calibri"/>
              </a:rPr>
              <a:t>Rethinking performance evaluations</a:t>
            </a:r>
          </a:p>
          <a:p>
            <a:endParaRPr lang="en-US" sz="3300" b="0">
              <a:latin typeface="Calibri"/>
            </a:endParaRPr>
          </a:p>
        </p:txBody>
      </p:sp>
      <p:sp>
        <p:nvSpPr>
          <p:cNvPr id="8" name="Rounded Rectangle 17">
            <a:extLst>
              <a:ext uri="{FF2B5EF4-FFF2-40B4-BE49-F238E27FC236}">
                <a16:creationId xmlns:a16="http://schemas.microsoft.com/office/drawing/2014/main" id="{EA79CAB1-AF7D-824A-FA84-423819DF67CE}"/>
              </a:ext>
              <a:ext uri="{C183D7F6-B498-43B3-948B-1728B52AA6E4}">
                <adec:decorative xmlns:adec="http://schemas.microsoft.com/office/drawing/2017/decorative" val="1"/>
              </a:ext>
            </a:extLst>
          </p:cNvPr>
          <p:cNvSpPr/>
          <p:nvPr/>
        </p:nvSpPr>
        <p:spPr>
          <a:xfrm>
            <a:off x="1272723" y="1683698"/>
            <a:ext cx="9429440" cy="3986791"/>
          </a:xfrm>
          <a:prstGeom prst="roundRect">
            <a:avLst>
              <a:gd name="adj" fmla="val 0"/>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a:ln>
                <a:solidFill>
                  <a:sysClr val="windowText" lastClr="000000"/>
                </a:solidFill>
              </a:ln>
              <a:cs typeface="Calibri"/>
            </a:endParaRPr>
          </a:p>
        </p:txBody>
      </p:sp>
      <p:sp>
        <p:nvSpPr>
          <p:cNvPr id="5" name="Text Placeholder 3">
            <a:extLst>
              <a:ext uri="{FF2B5EF4-FFF2-40B4-BE49-F238E27FC236}">
                <a16:creationId xmlns:a16="http://schemas.microsoft.com/office/drawing/2014/main" id="{7A07CAD0-2826-77A6-EBA6-A1D249811F9B}"/>
              </a:ext>
            </a:extLst>
          </p:cNvPr>
          <p:cNvSpPr txBox="1">
            <a:spLocks/>
          </p:cNvSpPr>
          <p:nvPr/>
        </p:nvSpPr>
        <p:spPr>
          <a:xfrm>
            <a:off x="1489837" y="2064479"/>
            <a:ext cx="8981128" cy="906891"/>
          </a:xfrm>
          <a:prstGeom prst="rect">
            <a:avLst/>
          </a:prstGeom>
        </p:spPr>
        <p:txBody>
          <a:bodyPr wrap="square" lIns="91440" tIns="45720" rIns="91440" bIns="4572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
                <a:srgbClr val="DD2764"/>
              </a:buClr>
              <a:buFont typeface="Arial" panose="020B0604020202020204" pitchFamily="34" charset="0"/>
              <a:buChar char="•"/>
            </a:pPr>
            <a:r>
              <a:rPr lang="en-CA" b="0" i="0">
                <a:effectLst/>
              </a:rPr>
              <a:t> A mere 14% of employees feel inspired by their performance reviews (Gallup)</a:t>
            </a:r>
          </a:p>
          <a:p>
            <a:pPr algn="l">
              <a:buFont typeface="Arial" panose="020B0604020202020204" pitchFamily="34" charset="0"/>
              <a:buChar char="•"/>
            </a:pPr>
            <a:endParaRPr lang="en-CA" b="0" i="0">
              <a:effectLst/>
            </a:endParaRPr>
          </a:p>
          <a:p>
            <a:pPr algn="l">
              <a:buClr>
                <a:srgbClr val="DD2764"/>
              </a:buClr>
              <a:buFont typeface="Arial" panose="020B0604020202020204" pitchFamily="34" charset="0"/>
              <a:buChar char="•"/>
            </a:pPr>
            <a:r>
              <a:rPr lang="en-CA" b="0" i="0">
                <a:effectLst/>
              </a:rPr>
              <a:t> Traditional performance reviews can often lead to decreased employee performance (Deloitte, 2022)</a:t>
            </a:r>
          </a:p>
          <a:p>
            <a:pPr algn="l">
              <a:buFont typeface="Arial" panose="020B0604020202020204" pitchFamily="34" charset="0"/>
              <a:buChar char="•"/>
            </a:pPr>
            <a:endParaRPr lang="en-CA" b="0" i="0">
              <a:effectLst/>
            </a:endParaRPr>
          </a:p>
          <a:p>
            <a:pPr algn="l">
              <a:buClr>
                <a:srgbClr val="DD2764"/>
              </a:buClr>
              <a:buFont typeface="Arial" panose="020B0604020202020204" pitchFamily="34" charset="0"/>
              <a:buChar char="•"/>
            </a:pPr>
            <a:r>
              <a:rPr lang="en-CA" b="0" i="0">
                <a:effectLst/>
              </a:rPr>
              <a:t> Managers spend on average 210 hours a year on performance review activities (CEB)</a:t>
            </a:r>
          </a:p>
          <a:p>
            <a:pPr algn="l"/>
            <a:endParaRPr lang="en-CA" b="0" i="0">
              <a:effectLst/>
              <a:latin typeface="Söhne"/>
            </a:endParaRPr>
          </a:p>
          <a:p>
            <a:endParaRPr lang="en-US">
              <a:cs typeface="Calibri"/>
            </a:endParaRPr>
          </a:p>
          <a:p>
            <a:pPr algn="ctr"/>
            <a:endParaRPr lang="en-US" b="1">
              <a:cs typeface="Calibri"/>
            </a:endParaRPr>
          </a:p>
          <a:p>
            <a:pPr algn="ctr"/>
            <a:endParaRPr lang="en-US"/>
          </a:p>
        </p:txBody>
      </p:sp>
    </p:spTree>
    <p:extLst>
      <p:ext uri="{BB962C8B-B14F-4D97-AF65-F5344CB8AC3E}">
        <p14:creationId xmlns:p14="http://schemas.microsoft.com/office/powerpoint/2010/main" val="1887939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8BFA6BFB-16E0-F261-AB93-90FC1DCB81C1}"/>
              </a:ext>
            </a:extLst>
          </p:cNvPr>
          <p:cNvSpPr txBox="1">
            <a:spLocks noGrp="1"/>
          </p:cNvSpPr>
          <p:nvPr>
            <p:ph type="title" idx="4294967295"/>
          </p:nvPr>
        </p:nvSpPr>
        <p:spPr>
          <a:xfrm>
            <a:off x="1274763" y="744096"/>
            <a:ext cx="9901237" cy="536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200" b="0" i="0" kern="1200">
                <a:solidFill>
                  <a:schemeClr val="tx1"/>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100000"/>
              </a:lnSpc>
              <a:spcBef>
                <a:spcPts val="0"/>
              </a:spcBef>
              <a:spcAft>
                <a:spcPts val="0"/>
              </a:spcAft>
              <a:buClr>
                <a:schemeClr val="accent3"/>
              </a:buClr>
              <a:buSzTx/>
              <a:buFont typeface="Arial" panose="020B0604020202020204" pitchFamily="34" charset="0"/>
              <a:buNone/>
              <a:tabLst/>
              <a:defRPr/>
            </a:pPr>
            <a:r>
              <a:rPr kumimoji="0" lang="en-US" sz="3300" b="1" i="0" u="none" strike="noStrike" kern="1200" cap="none" spc="0" normalizeH="0" baseline="0" noProof="0">
                <a:ln>
                  <a:noFill/>
                </a:ln>
                <a:solidFill>
                  <a:schemeClr val="tx1"/>
                </a:solidFill>
                <a:effectLst/>
                <a:uLnTx/>
                <a:uFillTx/>
                <a:latin typeface="Calibri"/>
                <a:ea typeface="+mj-ea"/>
                <a:cs typeface="Calibri"/>
              </a:rPr>
              <a:t>Fable’s performance evaluation introduction</a:t>
            </a:r>
            <a:endParaRPr kumimoji="0" lang="en-US" sz="3300" b="1" i="0" u="none" strike="noStrike" kern="1200" cap="none" spc="0" normalizeH="0" baseline="0" noProof="0">
              <a:ln>
                <a:noFill/>
              </a:ln>
              <a:solidFill>
                <a:schemeClr val="tx1"/>
              </a:solidFill>
              <a:effectLst/>
              <a:uLnTx/>
              <a:uFillTx/>
              <a:latin typeface="Calibri"/>
              <a:ea typeface="+mj-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chemeClr val="accent3"/>
              </a:buClr>
              <a:buSzTx/>
              <a:buFont typeface="Arial" panose="020B0604020202020204" pitchFamily="34" charset="0"/>
              <a:buNone/>
              <a:tabLst/>
              <a:defRPr/>
            </a:pPr>
            <a:endParaRPr kumimoji="0" lang="en-US" sz="3300" b="0" i="0" u="none" strike="noStrike" kern="1200" cap="none" spc="0" normalizeH="0" baseline="0" noProof="0">
              <a:ln>
                <a:noFill/>
              </a:ln>
              <a:solidFill>
                <a:schemeClr val="tx1"/>
              </a:solidFill>
              <a:effectLst/>
              <a:uLnTx/>
              <a:uFillTx/>
              <a:latin typeface="Calibri"/>
              <a:ea typeface="+mj-ea"/>
              <a:cs typeface="Calibri" panose="020F0502020204030204" pitchFamily="34" charset="0"/>
            </a:endParaRPr>
          </a:p>
        </p:txBody>
      </p:sp>
      <p:sp>
        <p:nvSpPr>
          <p:cNvPr id="2" name="Rounded Rectangle 17">
            <a:extLst>
              <a:ext uri="{FF2B5EF4-FFF2-40B4-BE49-F238E27FC236}">
                <a16:creationId xmlns:a16="http://schemas.microsoft.com/office/drawing/2014/main" id="{FF50169F-EA0E-C988-05C6-E70F093B2305}"/>
              </a:ext>
              <a:ext uri="{C183D7F6-B498-43B3-948B-1728B52AA6E4}">
                <adec:decorative xmlns:adec="http://schemas.microsoft.com/office/drawing/2017/decorative" val="1"/>
              </a:ext>
            </a:extLst>
          </p:cNvPr>
          <p:cNvSpPr/>
          <p:nvPr/>
        </p:nvSpPr>
        <p:spPr>
          <a:xfrm>
            <a:off x="1272723" y="1683698"/>
            <a:ext cx="9429440" cy="3986791"/>
          </a:xfrm>
          <a:prstGeom prst="roundRect">
            <a:avLst>
              <a:gd name="adj" fmla="val 0"/>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a:ln>
                <a:solidFill>
                  <a:sysClr val="windowText" lastClr="000000"/>
                </a:solidFill>
              </a:ln>
              <a:cs typeface="Calibri"/>
            </a:endParaRPr>
          </a:p>
        </p:txBody>
      </p:sp>
      <p:sp>
        <p:nvSpPr>
          <p:cNvPr id="9" name="Text Placeholder 1">
            <a:extLst>
              <a:ext uri="{FF2B5EF4-FFF2-40B4-BE49-F238E27FC236}">
                <a16:creationId xmlns:a16="http://schemas.microsoft.com/office/drawing/2014/main" id="{09D3188A-CB5E-CD93-50E9-2F5BAC1DE8B2}"/>
              </a:ext>
            </a:extLst>
          </p:cNvPr>
          <p:cNvSpPr>
            <a:spLocks noGrp="1"/>
          </p:cNvSpPr>
          <p:nvPr/>
        </p:nvSpPr>
        <p:spPr>
          <a:xfrm>
            <a:off x="1451723" y="1948543"/>
            <a:ext cx="9574501" cy="2306036"/>
          </a:xfrm>
          <a:prstGeom prst="rect">
            <a:avLst/>
          </a:prstGeom>
        </p:spPr>
        <p:txBody>
          <a:bodyPr vert="horz" wrap="square" lIns="91440" tIns="45720" rIns="91440" bIns="45720" rtlCol="0" anchor="t">
            <a:noAutofit/>
          </a:bodyPr>
          <a:lstStyle>
            <a:lvl1pPr marL="0" indent="0" algn="l" defTabSz="914400" rtl="0" eaLnBrk="1" latinLnBrk="0" hangingPunct="1">
              <a:lnSpc>
                <a:spcPts val="2200"/>
              </a:lnSpc>
              <a:spcBef>
                <a:spcPts val="1600"/>
              </a:spcBef>
              <a:buClr>
                <a:schemeClr val="accent3"/>
              </a:buClr>
              <a:buFont typeface="Arial" panose="020B0604020202020204" pitchFamily="34" charset="0"/>
              <a:buNone/>
              <a:defRPr sz="1600" b="0" i="0" kern="1200">
                <a:solidFill>
                  <a:schemeClr val="tx1"/>
                </a:solidFill>
                <a:latin typeface="+mn-lt"/>
                <a:ea typeface="+mn-ea"/>
                <a:cs typeface="Calibri" panose="020F0502020204030204" pitchFamily="34" charset="0"/>
              </a:defRPr>
            </a:lvl1pPr>
            <a:lvl2pPr marL="457200" indent="0" algn="l" defTabSz="914400" rtl="0" eaLnBrk="1" latinLnBrk="0" hangingPunct="1">
              <a:lnSpc>
                <a:spcPct val="114000"/>
              </a:lnSpc>
              <a:spcBef>
                <a:spcPts val="500"/>
              </a:spcBef>
              <a:buClr>
                <a:schemeClr val="accent3"/>
              </a:buClr>
              <a:buFont typeface="Arial" panose="020B0604020202020204" pitchFamily="34" charset="0"/>
              <a:buNone/>
              <a:defRPr sz="1400" b="0" i="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114000"/>
              </a:lnSpc>
              <a:spcBef>
                <a:spcPts val="500"/>
              </a:spcBef>
              <a:buClr>
                <a:schemeClr val="accent3"/>
              </a:buClr>
              <a:buFont typeface="Arial" panose="020B0604020202020204" pitchFamily="34" charset="0"/>
              <a:buNone/>
              <a:defRPr sz="1200" b="0" i="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114000"/>
              </a:lnSpc>
              <a:spcBef>
                <a:spcPts val="500"/>
              </a:spcBef>
              <a:buClr>
                <a:schemeClr val="accent3"/>
              </a:buClr>
              <a:buFont typeface="Arial" panose="020B0604020202020204" pitchFamily="34" charset="0"/>
              <a:buNone/>
              <a:defRPr sz="1000" b="0" i="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114000"/>
              </a:lnSpc>
              <a:spcBef>
                <a:spcPts val="500"/>
              </a:spcBef>
              <a:buClr>
                <a:schemeClr val="accent3"/>
              </a:buClr>
              <a:buFont typeface="Arial" panose="020B0604020202020204" pitchFamily="34" charset="0"/>
              <a:buNone/>
              <a:defRPr sz="1000" b="0" i="0" kern="1200">
                <a:solidFill>
                  <a:schemeClr val="tx1"/>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Char char="•"/>
            </a:pPr>
            <a:r>
              <a:rPr lang="en-US" sz="1800">
                <a:ea typeface="+mn-lt"/>
                <a:cs typeface="+mn-lt"/>
              </a:rPr>
              <a:t>Performance evaluation is at the basis of career progression </a:t>
            </a:r>
          </a:p>
          <a:p>
            <a:pPr marL="285750" indent="-285750">
              <a:buChar char="•"/>
            </a:pPr>
            <a:r>
              <a:rPr lang="en-US" sz="1800">
                <a:ea typeface="+mn-lt"/>
                <a:cs typeface="+mn-lt"/>
              </a:rPr>
              <a:t>Clear goals and development</a:t>
            </a:r>
          </a:p>
          <a:p>
            <a:pPr marL="285750" indent="-285750">
              <a:buChar char="•"/>
            </a:pPr>
            <a:r>
              <a:rPr lang="en-US" sz="1800">
                <a:ea typeface="+mn-lt"/>
                <a:cs typeface="+mn-lt"/>
              </a:rPr>
              <a:t>Alignment with one-on-ones</a:t>
            </a:r>
          </a:p>
          <a:p>
            <a:pPr marL="285750" indent="-285750">
              <a:buChar char="•"/>
            </a:pPr>
            <a:r>
              <a:rPr lang="en-US" sz="1800">
                <a:ea typeface="+mn-lt"/>
                <a:cs typeface="+mn-lt"/>
              </a:rPr>
              <a:t>Development plans</a:t>
            </a:r>
          </a:p>
          <a:p>
            <a:pPr marL="285750" indent="-285750">
              <a:buChar char="•"/>
            </a:pPr>
            <a:r>
              <a:rPr lang="en-US" sz="1800">
                <a:ea typeface="+mn-lt"/>
                <a:cs typeface="+mn-lt"/>
              </a:rPr>
              <a:t>OKR-based evaluations</a:t>
            </a:r>
          </a:p>
          <a:p>
            <a:pPr marL="285750" indent="-285750">
              <a:buChar char="•"/>
            </a:pPr>
            <a:r>
              <a:rPr lang="en-US" sz="1800">
                <a:ea typeface="+mn-lt"/>
                <a:cs typeface="+mn-lt"/>
              </a:rPr>
              <a:t>Continuous improvement focus</a:t>
            </a:r>
            <a:endParaRPr lang="en-US" sz="1800"/>
          </a:p>
          <a:p>
            <a:pPr>
              <a:buChar char="•"/>
            </a:pPr>
            <a:endParaRPr lang="en-US">
              <a:ea typeface="Calibri" panose="020F0502020204030204"/>
            </a:endParaRPr>
          </a:p>
          <a:p>
            <a:pPr marL="285750" indent="-285750">
              <a:buChar char="•"/>
            </a:pPr>
            <a:endParaRPr lang="en-US">
              <a:ea typeface="Calibri" panose="020F0502020204030204"/>
            </a:endParaRPr>
          </a:p>
        </p:txBody>
      </p:sp>
    </p:spTree>
    <p:extLst>
      <p:ext uri="{BB962C8B-B14F-4D97-AF65-F5344CB8AC3E}">
        <p14:creationId xmlns:p14="http://schemas.microsoft.com/office/powerpoint/2010/main" val="2980702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8BFA6BFB-16E0-F261-AB93-90FC1DCB81C1}"/>
              </a:ext>
            </a:extLst>
          </p:cNvPr>
          <p:cNvSpPr txBox="1">
            <a:spLocks noGrp="1"/>
          </p:cNvSpPr>
          <p:nvPr>
            <p:ph type="title" idx="4294967295"/>
          </p:nvPr>
        </p:nvSpPr>
        <p:spPr>
          <a:xfrm>
            <a:off x="1149199" y="867497"/>
            <a:ext cx="9901237" cy="536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200" b="0" i="0" kern="1200">
                <a:solidFill>
                  <a:schemeClr val="tx1"/>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100000"/>
              </a:lnSpc>
              <a:spcBef>
                <a:spcPts val="0"/>
              </a:spcBef>
              <a:spcAft>
                <a:spcPts val="0"/>
              </a:spcAft>
              <a:buClr>
                <a:schemeClr val="accent3"/>
              </a:buClr>
              <a:buSzTx/>
              <a:buFont typeface="Arial" panose="020B0604020202020204" pitchFamily="34" charset="0"/>
              <a:buNone/>
              <a:tabLst/>
              <a:defRPr/>
            </a:pPr>
            <a:r>
              <a:rPr kumimoji="0" lang="en-US" sz="3300" b="1" i="0" u="none" strike="noStrike" kern="1200" cap="none" spc="0" normalizeH="0" baseline="0" noProof="0">
                <a:ln>
                  <a:noFill/>
                </a:ln>
                <a:solidFill>
                  <a:schemeClr val="tx1"/>
                </a:solidFill>
                <a:effectLst/>
                <a:uLnTx/>
                <a:uFillTx/>
                <a:latin typeface="Calibri"/>
                <a:ea typeface="+mj-ea"/>
                <a:cs typeface="Calibri"/>
              </a:rPr>
              <a:t>The introduction of a dual track job levels at Fable</a:t>
            </a:r>
            <a:endParaRPr kumimoji="0" lang="en-US" sz="3300" b="1" i="0" u="none" strike="noStrike" kern="1200" cap="none" spc="0" normalizeH="0" baseline="0" noProof="0">
              <a:ln>
                <a:noFill/>
              </a:ln>
              <a:solidFill>
                <a:schemeClr val="tx1"/>
              </a:solidFill>
              <a:effectLst/>
              <a:uLnTx/>
              <a:uFillTx/>
              <a:latin typeface="Calibri"/>
              <a:ea typeface="+mj-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chemeClr val="accent3"/>
              </a:buClr>
              <a:buSzTx/>
              <a:buFont typeface="Arial" panose="020B0604020202020204" pitchFamily="34" charset="0"/>
              <a:buNone/>
              <a:tabLst/>
              <a:defRPr/>
            </a:pPr>
            <a:endParaRPr kumimoji="0" lang="en-US" sz="3300" b="0" i="0" u="none" strike="noStrike" kern="1200" cap="none" spc="0" normalizeH="0" baseline="0" noProof="0">
              <a:ln>
                <a:noFill/>
              </a:ln>
              <a:solidFill>
                <a:schemeClr val="tx1"/>
              </a:solidFill>
              <a:effectLst/>
              <a:uLnTx/>
              <a:uFillTx/>
              <a:latin typeface="Calibri"/>
              <a:ea typeface="+mj-ea"/>
              <a:cs typeface="Calibri" panose="020F0502020204030204" pitchFamily="34" charset="0"/>
            </a:endParaRPr>
          </a:p>
        </p:txBody>
      </p:sp>
      <p:sp>
        <p:nvSpPr>
          <p:cNvPr id="2" name="Rounded Rectangle 17">
            <a:extLst>
              <a:ext uri="{FF2B5EF4-FFF2-40B4-BE49-F238E27FC236}">
                <a16:creationId xmlns:a16="http://schemas.microsoft.com/office/drawing/2014/main" id="{B4DE94EF-D17D-4053-FFBA-7E05DA1D5A2F}"/>
              </a:ext>
              <a:ext uri="{C183D7F6-B498-43B3-948B-1728B52AA6E4}">
                <adec:decorative xmlns:adec="http://schemas.microsoft.com/office/drawing/2017/decorative" val="1"/>
              </a:ext>
            </a:extLst>
          </p:cNvPr>
          <p:cNvSpPr/>
          <p:nvPr/>
        </p:nvSpPr>
        <p:spPr>
          <a:xfrm>
            <a:off x="1224870" y="2780955"/>
            <a:ext cx="2989383" cy="3037716"/>
          </a:xfrm>
          <a:prstGeom prst="roundRect">
            <a:avLst>
              <a:gd name="adj" fmla="val 0"/>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a:ln>
                <a:solidFill>
                  <a:sysClr val="windowText" lastClr="000000"/>
                </a:solidFill>
              </a:ln>
              <a:cs typeface="Calibri"/>
            </a:endParaRPr>
          </a:p>
        </p:txBody>
      </p:sp>
      <p:pic>
        <p:nvPicPr>
          <p:cNvPr id="10" name="Graphic 9">
            <a:extLst>
              <a:ext uri="{FF2B5EF4-FFF2-40B4-BE49-F238E27FC236}">
                <a16:creationId xmlns:a16="http://schemas.microsoft.com/office/drawing/2014/main" id="{F86D5A38-A02C-3305-D4ED-1C2B9A82AB2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87676" y="2423455"/>
            <a:ext cx="819560" cy="819560"/>
          </a:xfrm>
          <a:prstGeom prst="rect">
            <a:avLst/>
          </a:prstGeom>
        </p:spPr>
      </p:pic>
      <p:sp>
        <p:nvSpPr>
          <p:cNvPr id="13" name="Text Placeholder 3">
            <a:extLst>
              <a:ext uri="{FF2B5EF4-FFF2-40B4-BE49-F238E27FC236}">
                <a16:creationId xmlns:a16="http://schemas.microsoft.com/office/drawing/2014/main" id="{73020590-0846-050F-0CAF-619B9EF2C887}"/>
              </a:ext>
            </a:extLst>
          </p:cNvPr>
          <p:cNvSpPr txBox="1">
            <a:spLocks/>
          </p:cNvSpPr>
          <p:nvPr/>
        </p:nvSpPr>
        <p:spPr>
          <a:xfrm>
            <a:off x="1225224" y="3432603"/>
            <a:ext cx="2998375" cy="749887"/>
          </a:xfrm>
          <a:prstGeom prst="rect">
            <a:avLst/>
          </a:prstGeom>
        </p:spPr>
        <p:txBody>
          <a:bodyPr wrap="square" lIns="91440" tIns="45720" rIns="91440" bIns="4572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cs typeface="Calibri"/>
              </a:rPr>
              <a:t>Dual career paths</a:t>
            </a:r>
            <a:endParaRPr lang="en-US"/>
          </a:p>
        </p:txBody>
      </p:sp>
      <p:sp>
        <p:nvSpPr>
          <p:cNvPr id="16" name="Text Placeholder 5">
            <a:extLst>
              <a:ext uri="{FF2B5EF4-FFF2-40B4-BE49-F238E27FC236}">
                <a16:creationId xmlns:a16="http://schemas.microsoft.com/office/drawing/2014/main" id="{03D5964F-6668-6652-1380-AEC55D692334}"/>
              </a:ext>
            </a:extLst>
          </p:cNvPr>
          <p:cNvSpPr txBox="1">
            <a:spLocks/>
          </p:cNvSpPr>
          <p:nvPr/>
        </p:nvSpPr>
        <p:spPr>
          <a:xfrm>
            <a:off x="1458469" y="3515863"/>
            <a:ext cx="2728177" cy="1615809"/>
          </a:xfrm>
          <a:prstGeom prst="rect">
            <a:avLst/>
          </a:prstGeom>
        </p:spPr>
        <p:txBody>
          <a:bodyPr vert="horz" wrap="square" lIns="91440" tIns="45720" rIns="91440" bIns="45720" rtlCol="0" anchor="t">
            <a:noAutofit/>
          </a:bodyPr>
          <a:lstStyle>
            <a:lvl1pPr marL="228600" indent="-228600" algn="l" defTabSz="914400" rtl="0" eaLnBrk="1" latinLnBrk="0" hangingPunct="1">
              <a:lnSpc>
                <a:spcPct val="114000"/>
              </a:lnSpc>
              <a:spcBef>
                <a:spcPts val="1000"/>
              </a:spcBef>
              <a:buClr>
                <a:schemeClr val="accent3"/>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14000"/>
              </a:lnSpc>
              <a:spcBef>
                <a:spcPts val="500"/>
              </a:spcBef>
              <a:buClr>
                <a:schemeClr val="accent3"/>
              </a:buClr>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3999"/>
              </a:lnSpc>
              <a:buNone/>
            </a:pPr>
            <a:endParaRPr lang="en-US"/>
          </a:p>
          <a:p>
            <a:pPr marL="285750" indent="-285750">
              <a:lnSpc>
                <a:spcPct val="113999"/>
              </a:lnSpc>
            </a:pPr>
            <a:r>
              <a:rPr lang="en-US">
                <a:latin typeface="Calibri"/>
                <a:cs typeface="Calibri"/>
              </a:rPr>
              <a:t>Defining dual ladders</a:t>
            </a:r>
          </a:p>
          <a:p>
            <a:pPr marL="285750" indent="-285750">
              <a:lnSpc>
                <a:spcPct val="113999"/>
              </a:lnSpc>
            </a:pPr>
            <a:r>
              <a:rPr lang="en-US">
                <a:latin typeface="Calibri"/>
                <a:cs typeface="Calibri"/>
              </a:rPr>
              <a:t>Management vs. IC</a:t>
            </a:r>
          </a:p>
          <a:p>
            <a:pPr marL="285750" indent="-285750">
              <a:lnSpc>
                <a:spcPct val="113999"/>
              </a:lnSpc>
            </a:pPr>
            <a:r>
              <a:rPr lang="en-US">
                <a:latin typeface="Calibri"/>
                <a:cs typeface="Calibri"/>
              </a:rPr>
              <a:t>Inclusive progression system</a:t>
            </a: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285750" indent="-285750">
              <a:lnSpc>
                <a:spcPct val="113999"/>
              </a:lnSpc>
            </a:pPr>
            <a:endParaRPr lang="en-US">
              <a:latin typeface="Calibri"/>
              <a:cs typeface="Calibri"/>
            </a:endParaRPr>
          </a:p>
        </p:txBody>
      </p:sp>
      <p:sp>
        <p:nvSpPr>
          <p:cNvPr id="8" name="Rounded Rectangle 17">
            <a:extLst>
              <a:ext uri="{FF2B5EF4-FFF2-40B4-BE49-F238E27FC236}">
                <a16:creationId xmlns:a16="http://schemas.microsoft.com/office/drawing/2014/main" id="{7F764CF3-A57A-B7A7-5DC2-301B37004943}"/>
              </a:ext>
              <a:ext uri="{C183D7F6-B498-43B3-948B-1728B52AA6E4}">
                <adec:decorative xmlns:adec="http://schemas.microsoft.com/office/drawing/2017/decorative" val="1"/>
              </a:ext>
            </a:extLst>
          </p:cNvPr>
          <p:cNvSpPr/>
          <p:nvPr/>
        </p:nvSpPr>
        <p:spPr>
          <a:xfrm>
            <a:off x="4930502" y="2774131"/>
            <a:ext cx="2991137" cy="3048760"/>
          </a:xfrm>
          <a:prstGeom prst="roundRect">
            <a:avLst>
              <a:gd name="adj" fmla="val 0"/>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a:ln>
                <a:solidFill>
                  <a:sysClr val="windowText" lastClr="000000"/>
                </a:solidFill>
              </a:ln>
              <a:cs typeface="Calibri"/>
            </a:endParaRPr>
          </a:p>
        </p:txBody>
      </p:sp>
      <p:pic>
        <p:nvPicPr>
          <p:cNvPr id="12" name="Graphic 11">
            <a:extLst>
              <a:ext uri="{FF2B5EF4-FFF2-40B4-BE49-F238E27FC236}">
                <a16:creationId xmlns:a16="http://schemas.microsoft.com/office/drawing/2014/main" id="{68793BD2-CC0C-BAB2-F5A9-C3DEAEFFEC13}"/>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959652" y="2322675"/>
            <a:ext cx="943881" cy="943881"/>
          </a:xfrm>
          <a:prstGeom prst="rect">
            <a:avLst/>
          </a:prstGeom>
        </p:spPr>
      </p:pic>
      <p:sp>
        <p:nvSpPr>
          <p:cNvPr id="15" name="Text Placeholder 3">
            <a:extLst>
              <a:ext uri="{FF2B5EF4-FFF2-40B4-BE49-F238E27FC236}">
                <a16:creationId xmlns:a16="http://schemas.microsoft.com/office/drawing/2014/main" id="{16813814-E1F7-9674-30C2-77F5507C9C14}"/>
              </a:ext>
            </a:extLst>
          </p:cNvPr>
          <p:cNvSpPr txBox="1">
            <a:spLocks/>
          </p:cNvSpPr>
          <p:nvPr/>
        </p:nvSpPr>
        <p:spPr>
          <a:xfrm>
            <a:off x="4932889" y="3431632"/>
            <a:ext cx="2998373" cy="705713"/>
          </a:xfrm>
          <a:prstGeom prst="rect">
            <a:avLst/>
          </a:prstGeom>
        </p:spPr>
        <p:txBody>
          <a:bodyPr wrap="square" lIns="91440" tIns="45720" rIns="91440" bIns="4572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cs typeface="Calibri"/>
              </a:rPr>
              <a:t>Management vs. IC</a:t>
            </a:r>
            <a:endParaRPr lang="en-US"/>
          </a:p>
        </p:txBody>
      </p:sp>
      <p:sp>
        <p:nvSpPr>
          <p:cNvPr id="17" name="Text Placeholder 5">
            <a:extLst>
              <a:ext uri="{FF2B5EF4-FFF2-40B4-BE49-F238E27FC236}">
                <a16:creationId xmlns:a16="http://schemas.microsoft.com/office/drawing/2014/main" id="{71BF8A18-3882-8FE0-469E-C37BB75DB678}"/>
              </a:ext>
            </a:extLst>
          </p:cNvPr>
          <p:cNvSpPr txBox="1">
            <a:spLocks/>
          </p:cNvSpPr>
          <p:nvPr/>
        </p:nvSpPr>
        <p:spPr>
          <a:xfrm>
            <a:off x="5167293" y="3489301"/>
            <a:ext cx="2728177" cy="1615809"/>
          </a:xfrm>
          <a:prstGeom prst="rect">
            <a:avLst/>
          </a:prstGeom>
        </p:spPr>
        <p:txBody>
          <a:bodyPr vert="horz" wrap="square" lIns="91440" tIns="45720" rIns="91440" bIns="45720" rtlCol="0" anchor="t">
            <a:noAutofit/>
          </a:bodyPr>
          <a:lstStyle>
            <a:lvl1pPr marL="228600" indent="-228600" algn="l" defTabSz="914400" rtl="0" eaLnBrk="1" latinLnBrk="0" hangingPunct="1">
              <a:lnSpc>
                <a:spcPct val="114000"/>
              </a:lnSpc>
              <a:spcBef>
                <a:spcPts val="1000"/>
              </a:spcBef>
              <a:buClr>
                <a:schemeClr val="accent3"/>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14000"/>
              </a:lnSpc>
              <a:spcBef>
                <a:spcPts val="500"/>
              </a:spcBef>
              <a:buClr>
                <a:schemeClr val="accent3"/>
              </a:buClr>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3999"/>
              </a:lnSpc>
              <a:buNone/>
            </a:pPr>
            <a:endParaRPr lang="en-US"/>
          </a:p>
          <a:p>
            <a:pPr marL="285750" indent="-285750">
              <a:lnSpc>
                <a:spcPct val="113999"/>
              </a:lnSpc>
            </a:pPr>
            <a:r>
              <a:rPr lang="en-US">
                <a:latin typeface="Calibri"/>
                <a:cs typeface="Calibri"/>
              </a:rPr>
              <a:t>Leadership role clarity</a:t>
            </a:r>
          </a:p>
          <a:p>
            <a:pPr marL="285750" indent="-285750">
              <a:lnSpc>
                <a:spcPct val="113999"/>
              </a:lnSpc>
            </a:pPr>
            <a:r>
              <a:rPr lang="en-US">
                <a:latin typeface="Calibri"/>
                <a:cs typeface="Calibri"/>
              </a:rPr>
              <a:t>Specialized expertise focus</a:t>
            </a:r>
          </a:p>
          <a:p>
            <a:pPr marL="285750" indent="-285750">
              <a:lnSpc>
                <a:spcPct val="113999"/>
              </a:lnSpc>
            </a:pPr>
            <a:r>
              <a:rPr lang="en-US">
                <a:latin typeface="Calibri"/>
                <a:cs typeface="Calibri"/>
              </a:rPr>
              <a:t>Milestones clarified</a:t>
            </a:r>
          </a:p>
          <a:p>
            <a:pPr marL="285750" indent="-285750">
              <a:lnSpc>
                <a:spcPct val="113999"/>
              </a:lnSpc>
            </a:pPr>
            <a:r>
              <a:rPr lang="en-US">
                <a:latin typeface="Calibri"/>
                <a:cs typeface="Calibri"/>
              </a:rPr>
              <a:t>Equal value progression</a:t>
            </a: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285750" indent="-285750">
              <a:lnSpc>
                <a:spcPct val="113999"/>
              </a:lnSpc>
            </a:pPr>
            <a:endParaRPr lang="en-US">
              <a:latin typeface="Calibri"/>
              <a:cs typeface="Calibri"/>
            </a:endParaRPr>
          </a:p>
        </p:txBody>
      </p:sp>
      <p:sp>
        <p:nvSpPr>
          <p:cNvPr id="6" name="Rounded Rectangle 17">
            <a:extLst>
              <a:ext uri="{FF2B5EF4-FFF2-40B4-BE49-F238E27FC236}">
                <a16:creationId xmlns:a16="http://schemas.microsoft.com/office/drawing/2014/main" id="{88A62050-C4CB-F723-BF6B-9586EDCC4C6A}"/>
              </a:ext>
              <a:ext uri="{C183D7F6-B498-43B3-948B-1728B52AA6E4}">
                <adec:decorative xmlns:adec="http://schemas.microsoft.com/office/drawing/2017/decorative" val="1"/>
              </a:ext>
            </a:extLst>
          </p:cNvPr>
          <p:cNvSpPr/>
          <p:nvPr/>
        </p:nvSpPr>
        <p:spPr>
          <a:xfrm>
            <a:off x="8597961" y="2775872"/>
            <a:ext cx="2997228" cy="3042669"/>
          </a:xfrm>
          <a:prstGeom prst="roundRect">
            <a:avLst>
              <a:gd name="adj" fmla="val 0"/>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a:ln>
                <a:solidFill>
                  <a:sysClr val="windowText" lastClr="000000"/>
                </a:solidFill>
              </a:ln>
              <a:cs typeface="Calibri"/>
            </a:endParaRPr>
          </a:p>
        </p:txBody>
      </p:sp>
      <p:pic>
        <p:nvPicPr>
          <p:cNvPr id="11" name="Graphic 10">
            <a:extLst>
              <a:ext uri="{FF2B5EF4-FFF2-40B4-BE49-F238E27FC236}">
                <a16:creationId xmlns:a16="http://schemas.microsoft.com/office/drawing/2014/main" id="{3C32EA28-3DA5-52DB-D507-4FA83D9620FB}"/>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13719" y="2274033"/>
            <a:ext cx="1038704" cy="1038704"/>
          </a:xfrm>
          <a:prstGeom prst="rect">
            <a:avLst/>
          </a:prstGeom>
        </p:spPr>
      </p:pic>
      <p:sp>
        <p:nvSpPr>
          <p:cNvPr id="14" name="Text Placeholder 3">
            <a:extLst>
              <a:ext uri="{FF2B5EF4-FFF2-40B4-BE49-F238E27FC236}">
                <a16:creationId xmlns:a16="http://schemas.microsoft.com/office/drawing/2014/main" id="{92FFB31D-D650-579C-E4BE-CB4D8DA09386}"/>
              </a:ext>
            </a:extLst>
          </p:cNvPr>
          <p:cNvSpPr txBox="1">
            <a:spLocks/>
          </p:cNvSpPr>
          <p:nvPr/>
        </p:nvSpPr>
        <p:spPr>
          <a:xfrm>
            <a:off x="8607584" y="3391468"/>
            <a:ext cx="2987331" cy="385451"/>
          </a:xfrm>
          <a:prstGeom prst="rect">
            <a:avLst/>
          </a:prstGeom>
        </p:spPr>
        <p:txBody>
          <a:bodyPr wrap="square" lIns="91440" tIns="45720" rIns="91440" bIns="4572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ea typeface="+mn-lt"/>
                <a:cs typeface="+mn-lt"/>
              </a:rPr>
              <a:t>Benefits and impact</a:t>
            </a:r>
            <a:endParaRPr lang="en-US" b="1">
              <a:cs typeface="Calibri"/>
            </a:endParaRPr>
          </a:p>
          <a:p>
            <a:pPr algn="ctr"/>
            <a:endParaRPr lang="en-US"/>
          </a:p>
          <a:p>
            <a:pPr algn="ctr"/>
            <a:endParaRPr lang="en-US" b="1">
              <a:solidFill>
                <a:srgbClr val="000000"/>
              </a:solidFill>
              <a:cs typeface="Calibri"/>
            </a:endParaRPr>
          </a:p>
        </p:txBody>
      </p:sp>
      <p:sp>
        <p:nvSpPr>
          <p:cNvPr id="18" name="Text Placeholder 5">
            <a:extLst>
              <a:ext uri="{FF2B5EF4-FFF2-40B4-BE49-F238E27FC236}">
                <a16:creationId xmlns:a16="http://schemas.microsoft.com/office/drawing/2014/main" id="{69886C3C-3040-29EF-7D98-430FCED82A30}"/>
              </a:ext>
            </a:extLst>
          </p:cNvPr>
          <p:cNvSpPr txBox="1">
            <a:spLocks/>
          </p:cNvSpPr>
          <p:nvPr/>
        </p:nvSpPr>
        <p:spPr>
          <a:xfrm>
            <a:off x="8889787" y="3556965"/>
            <a:ext cx="2728177" cy="1615809"/>
          </a:xfrm>
          <a:prstGeom prst="rect">
            <a:avLst/>
          </a:prstGeom>
        </p:spPr>
        <p:txBody>
          <a:bodyPr vert="horz" wrap="square" lIns="91440" tIns="45720" rIns="91440" bIns="45720" rtlCol="0" anchor="t">
            <a:noAutofit/>
          </a:bodyPr>
          <a:lstStyle>
            <a:lvl1pPr marL="228600" indent="-228600" algn="l" defTabSz="914400" rtl="0" eaLnBrk="1" latinLnBrk="0" hangingPunct="1">
              <a:lnSpc>
                <a:spcPct val="114000"/>
              </a:lnSpc>
              <a:spcBef>
                <a:spcPts val="1000"/>
              </a:spcBef>
              <a:buClr>
                <a:schemeClr val="accent3"/>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14000"/>
              </a:lnSpc>
              <a:spcBef>
                <a:spcPts val="500"/>
              </a:spcBef>
              <a:buClr>
                <a:schemeClr val="accent3"/>
              </a:buClr>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3999"/>
              </a:lnSpc>
              <a:buNone/>
            </a:pPr>
            <a:endParaRPr lang="en-US"/>
          </a:p>
          <a:p>
            <a:pPr marL="285750" indent="-285750">
              <a:lnSpc>
                <a:spcPct val="113999"/>
              </a:lnSpc>
            </a:pPr>
            <a:r>
              <a:rPr lang="en-US">
                <a:latin typeface="Calibri"/>
                <a:cs typeface="Calibri"/>
              </a:rPr>
              <a:t>Retention</a:t>
            </a:r>
          </a:p>
          <a:p>
            <a:pPr marL="285750" indent="-285750">
              <a:lnSpc>
                <a:spcPct val="113999"/>
              </a:lnSpc>
            </a:pPr>
            <a:r>
              <a:rPr lang="en-US">
                <a:latin typeface="Calibri"/>
                <a:cs typeface="Calibri"/>
              </a:rPr>
              <a:t>Representation</a:t>
            </a:r>
          </a:p>
          <a:p>
            <a:pPr marL="285750" indent="-285750">
              <a:lnSpc>
                <a:spcPct val="113999"/>
              </a:lnSpc>
            </a:pPr>
            <a:r>
              <a:rPr lang="en-US">
                <a:latin typeface="Calibri"/>
                <a:cs typeface="Calibri"/>
              </a:rPr>
              <a:t>Talent development </a:t>
            </a: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285750" indent="-285750">
              <a:lnSpc>
                <a:spcPct val="113999"/>
              </a:lnSpc>
            </a:pPr>
            <a:endParaRPr lang="en-US">
              <a:latin typeface="Calibri"/>
              <a:cs typeface="Calibri"/>
            </a:endParaRPr>
          </a:p>
        </p:txBody>
      </p:sp>
    </p:spTree>
    <p:extLst>
      <p:ext uri="{BB962C8B-B14F-4D97-AF65-F5344CB8AC3E}">
        <p14:creationId xmlns:p14="http://schemas.microsoft.com/office/powerpoint/2010/main" val="3747196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8BFA6BFB-16E0-F261-AB93-90FC1DCB81C1}"/>
              </a:ext>
            </a:extLst>
          </p:cNvPr>
          <p:cNvSpPr txBox="1">
            <a:spLocks noGrp="1"/>
          </p:cNvSpPr>
          <p:nvPr>
            <p:ph type="title" idx="4294967295"/>
          </p:nvPr>
        </p:nvSpPr>
        <p:spPr>
          <a:xfrm>
            <a:off x="992258" y="433102"/>
            <a:ext cx="9901237" cy="536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200" b="0" i="0" kern="1200">
                <a:solidFill>
                  <a:schemeClr val="tx1"/>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100000"/>
              </a:lnSpc>
              <a:spcBef>
                <a:spcPts val="0"/>
              </a:spcBef>
              <a:spcAft>
                <a:spcPts val="0"/>
              </a:spcAft>
              <a:buClr>
                <a:schemeClr val="accent3"/>
              </a:buClr>
              <a:buSzTx/>
              <a:buFont typeface="Arial" panose="020B0604020202020204" pitchFamily="34" charset="0"/>
              <a:buNone/>
              <a:tabLst/>
              <a:defRPr/>
            </a:pPr>
            <a:r>
              <a:rPr kumimoji="0" lang="en-US" sz="3300" b="1" i="0" u="none" strike="noStrike" kern="1200" cap="none" spc="0" normalizeH="0" baseline="0" noProof="0">
                <a:ln>
                  <a:noFill/>
                </a:ln>
                <a:solidFill>
                  <a:schemeClr val="tx1"/>
                </a:solidFill>
                <a:effectLst/>
                <a:uLnTx/>
                <a:uFillTx/>
                <a:latin typeface="Calibri"/>
                <a:ea typeface="+mj-ea"/>
                <a:cs typeface="Calibri"/>
              </a:rPr>
              <a:t>The impact of inclusivity on organizational growth</a:t>
            </a:r>
            <a:endParaRPr kumimoji="0" lang="en-US" sz="3300" b="1" i="0" u="none" strike="noStrike" kern="1200" cap="none" spc="0" normalizeH="0" baseline="0" noProof="0">
              <a:ln>
                <a:noFill/>
              </a:ln>
              <a:solidFill>
                <a:schemeClr val="tx1"/>
              </a:solidFill>
              <a:effectLst/>
              <a:uLnTx/>
              <a:uFillTx/>
              <a:latin typeface="Calibri"/>
              <a:ea typeface="+mj-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chemeClr val="accent3"/>
              </a:buClr>
              <a:buSzTx/>
              <a:buFont typeface="Arial" panose="020B0604020202020204" pitchFamily="34" charset="0"/>
              <a:buNone/>
              <a:tabLst/>
              <a:defRPr/>
            </a:pPr>
            <a:endParaRPr kumimoji="0" lang="en-US" sz="3300" b="0" i="0" u="none" strike="noStrike" kern="1200" cap="none" spc="0" normalizeH="0" baseline="0" noProof="0">
              <a:ln>
                <a:noFill/>
              </a:ln>
              <a:solidFill>
                <a:schemeClr val="tx1"/>
              </a:solidFill>
              <a:effectLst/>
              <a:uLnTx/>
              <a:uFillTx/>
              <a:latin typeface="Calibri"/>
              <a:ea typeface="+mj-ea"/>
              <a:cs typeface="Calibri" panose="020F0502020204030204" pitchFamily="34" charset="0"/>
            </a:endParaRPr>
          </a:p>
        </p:txBody>
      </p:sp>
      <p:grpSp>
        <p:nvGrpSpPr>
          <p:cNvPr id="3" name="Group 2" descr="Small sized triangle on top of a medium sized rectangle which is on top of a bigger rectangle, forming a type of pyramid.">
            <a:extLst>
              <a:ext uri="{FF2B5EF4-FFF2-40B4-BE49-F238E27FC236}">
                <a16:creationId xmlns:a16="http://schemas.microsoft.com/office/drawing/2014/main" id="{85DA05CE-0EA5-1863-CA8A-3ED033DE979B}"/>
              </a:ext>
              <a:ext uri="{C183D7F6-B498-43B3-948B-1728B52AA6E4}">
                <adec:decorative xmlns:adec="http://schemas.microsoft.com/office/drawing/2017/decorative" val="0"/>
              </a:ext>
            </a:extLst>
          </p:cNvPr>
          <p:cNvGrpSpPr/>
          <p:nvPr/>
        </p:nvGrpSpPr>
        <p:grpSpPr>
          <a:xfrm>
            <a:off x="1373007" y="1441325"/>
            <a:ext cx="4304714" cy="4647687"/>
            <a:chOff x="1373007" y="1441325"/>
            <a:chExt cx="4304714" cy="4647687"/>
          </a:xfrm>
        </p:grpSpPr>
        <p:sp>
          <p:nvSpPr>
            <p:cNvPr id="18" name="Triangle 17" descr="Small triangle">
              <a:extLst>
                <a:ext uri="{FF2B5EF4-FFF2-40B4-BE49-F238E27FC236}">
                  <a16:creationId xmlns:a16="http://schemas.microsoft.com/office/drawing/2014/main" id="{97CD2F98-E164-F7E4-B5C8-8D4EC1D0F4C1}"/>
                </a:ext>
                <a:ext uri="{C183D7F6-B498-43B3-948B-1728B52AA6E4}">
                  <adec:decorative xmlns:adec="http://schemas.microsoft.com/office/drawing/2017/decorative" val="0"/>
                </a:ext>
              </a:extLst>
            </p:cNvPr>
            <p:cNvSpPr/>
            <p:nvPr/>
          </p:nvSpPr>
          <p:spPr>
            <a:xfrm>
              <a:off x="2265993" y="1441325"/>
              <a:ext cx="2459202" cy="1773416"/>
            </a:xfrm>
            <a:prstGeom prst="triangle">
              <a:avLst/>
            </a:prstGeom>
            <a:solidFill>
              <a:srgbClr val="DD276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descr="Medium rectangle">
              <a:extLst>
                <a:ext uri="{FF2B5EF4-FFF2-40B4-BE49-F238E27FC236}">
                  <a16:creationId xmlns:a16="http://schemas.microsoft.com/office/drawing/2014/main" id="{AD8B2798-0A36-849E-CDFD-E175338F7511}"/>
                </a:ext>
              </a:extLst>
            </p:cNvPr>
            <p:cNvSpPr/>
            <p:nvPr/>
          </p:nvSpPr>
          <p:spPr>
            <a:xfrm>
              <a:off x="1764023" y="3435629"/>
              <a:ext cx="3526029" cy="1041232"/>
            </a:xfrm>
            <a:prstGeom prst="rect">
              <a:avLst/>
            </a:prstGeom>
            <a:solidFill>
              <a:srgbClr val="DD276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Large rectangle">
              <a:extLst>
                <a:ext uri="{FF2B5EF4-FFF2-40B4-BE49-F238E27FC236}">
                  <a16:creationId xmlns:a16="http://schemas.microsoft.com/office/drawing/2014/main" id="{A3B5FB7D-0B79-6B84-CDB5-2624117A919F}"/>
                </a:ext>
              </a:extLst>
            </p:cNvPr>
            <p:cNvSpPr/>
            <p:nvPr/>
          </p:nvSpPr>
          <p:spPr>
            <a:xfrm>
              <a:off x="1373007" y="4763642"/>
              <a:ext cx="4304714" cy="1325370"/>
            </a:xfrm>
            <a:prstGeom prst="rect">
              <a:avLst/>
            </a:prstGeom>
            <a:solidFill>
              <a:srgbClr val="DD276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 3">
            <a:extLst>
              <a:ext uri="{FF2B5EF4-FFF2-40B4-BE49-F238E27FC236}">
                <a16:creationId xmlns:a16="http://schemas.microsoft.com/office/drawing/2014/main" id="{EB49B444-2046-3A65-00BB-39229B00361F}"/>
              </a:ext>
            </a:extLst>
          </p:cNvPr>
          <p:cNvSpPr/>
          <p:nvPr/>
        </p:nvSpPr>
        <p:spPr>
          <a:xfrm>
            <a:off x="6235510" y="2118924"/>
            <a:ext cx="2655332" cy="316111"/>
          </a:xfrm>
          <a:prstGeom prst="rect">
            <a:avLst/>
          </a:prstGeom>
          <a:noFill/>
          <a:ln/>
        </p:spPr>
        <p:txBody>
          <a:bodyPr wrap="none" rtlCol="0" anchor="t"/>
          <a:lstStyle/>
          <a:p>
            <a:pPr marL="0" indent="0" algn="l">
              <a:lnSpc>
                <a:spcPts val="2489"/>
              </a:lnSpc>
              <a:buNone/>
            </a:pPr>
            <a:r>
              <a:rPr lang="en-US" sz="1992" b="1">
                <a:ea typeface="Montserrat" pitchFamily="34" charset="-122"/>
                <a:cs typeface="Montserrat" pitchFamily="34" charset="-120"/>
              </a:rPr>
              <a:t>Increased innovation</a:t>
            </a:r>
            <a:endParaRPr lang="en-US" sz="1992" b="1"/>
          </a:p>
        </p:txBody>
      </p:sp>
      <p:sp>
        <p:nvSpPr>
          <p:cNvPr id="8" name="Text 4">
            <a:extLst>
              <a:ext uri="{FF2B5EF4-FFF2-40B4-BE49-F238E27FC236}">
                <a16:creationId xmlns:a16="http://schemas.microsoft.com/office/drawing/2014/main" id="{5866F6C1-F3D6-B461-378F-FF556EC0A61A}"/>
              </a:ext>
            </a:extLst>
          </p:cNvPr>
          <p:cNvSpPr/>
          <p:nvPr/>
        </p:nvSpPr>
        <p:spPr>
          <a:xfrm>
            <a:off x="6220522" y="2431285"/>
            <a:ext cx="3264694" cy="323612"/>
          </a:xfrm>
          <a:prstGeom prst="rect">
            <a:avLst/>
          </a:prstGeom>
          <a:noFill/>
          <a:ln/>
        </p:spPr>
        <p:txBody>
          <a:bodyPr wrap="none" rtlCol="0" anchor="t"/>
          <a:lstStyle/>
          <a:p>
            <a:pPr marL="0" indent="0" algn="l">
              <a:lnSpc>
                <a:spcPts val="2549"/>
              </a:lnSpc>
              <a:buNone/>
            </a:pPr>
            <a:r>
              <a:rPr lang="en-US" sz="1593">
                <a:latin typeface="Heebo" pitchFamily="34" charset="0"/>
                <a:ea typeface="Heebo" pitchFamily="34" charset="-122"/>
                <a:cs typeface="Heebo" pitchFamily="34" charset="-120"/>
              </a:rPr>
              <a:t>Diverse perspectives drive new ideas</a:t>
            </a:r>
            <a:endParaRPr lang="en-US" sz="1593"/>
          </a:p>
        </p:txBody>
      </p:sp>
      <p:sp>
        <p:nvSpPr>
          <p:cNvPr id="11" name="Text 7">
            <a:extLst>
              <a:ext uri="{FF2B5EF4-FFF2-40B4-BE49-F238E27FC236}">
                <a16:creationId xmlns:a16="http://schemas.microsoft.com/office/drawing/2014/main" id="{E82056E1-C469-EE98-14BD-0A03BD7C8A98}"/>
              </a:ext>
            </a:extLst>
          </p:cNvPr>
          <p:cNvSpPr/>
          <p:nvPr/>
        </p:nvSpPr>
        <p:spPr>
          <a:xfrm>
            <a:off x="6235510" y="3607042"/>
            <a:ext cx="2550200" cy="316111"/>
          </a:xfrm>
          <a:prstGeom prst="rect">
            <a:avLst/>
          </a:prstGeom>
          <a:noFill/>
          <a:ln/>
        </p:spPr>
        <p:txBody>
          <a:bodyPr wrap="none" rtlCol="0" anchor="t"/>
          <a:lstStyle/>
          <a:p>
            <a:pPr marL="0" indent="0" algn="l">
              <a:lnSpc>
                <a:spcPts val="2489"/>
              </a:lnSpc>
              <a:buNone/>
            </a:pPr>
            <a:r>
              <a:rPr lang="en-US" sz="1992" b="1">
                <a:ea typeface="Montserrat" pitchFamily="34" charset="-122"/>
                <a:cs typeface="Montserrat" pitchFamily="34" charset="-120"/>
              </a:rPr>
              <a:t>Improved retention</a:t>
            </a:r>
            <a:endParaRPr lang="en-US" sz="1992" b="1"/>
          </a:p>
        </p:txBody>
      </p:sp>
      <p:sp>
        <p:nvSpPr>
          <p:cNvPr id="12" name="Text 8">
            <a:extLst>
              <a:ext uri="{FF2B5EF4-FFF2-40B4-BE49-F238E27FC236}">
                <a16:creationId xmlns:a16="http://schemas.microsoft.com/office/drawing/2014/main" id="{E6975356-6018-DA39-6E16-1CDEBED58F61}"/>
              </a:ext>
            </a:extLst>
          </p:cNvPr>
          <p:cNvSpPr/>
          <p:nvPr/>
        </p:nvSpPr>
        <p:spPr>
          <a:xfrm>
            <a:off x="6235510" y="3959372"/>
            <a:ext cx="3323868" cy="323612"/>
          </a:xfrm>
          <a:prstGeom prst="rect">
            <a:avLst/>
          </a:prstGeom>
          <a:noFill/>
          <a:ln/>
        </p:spPr>
        <p:txBody>
          <a:bodyPr wrap="none" rtlCol="0" anchor="t"/>
          <a:lstStyle/>
          <a:p>
            <a:pPr marL="0" indent="0" algn="l">
              <a:lnSpc>
                <a:spcPts val="2549"/>
              </a:lnSpc>
              <a:buNone/>
            </a:pPr>
            <a:r>
              <a:rPr lang="en-US" sz="1593">
                <a:ea typeface="Heebo" pitchFamily="34" charset="-122"/>
                <a:cs typeface="Heebo" pitchFamily="34" charset="-120"/>
              </a:rPr>
              <a:t>Employees feel valued and supported</a:t>
            </a:r>
            <a:endParaRPr lang="en-US" sz="1593"/>
          </a:p>
        </p:txBody>
      </p:sp>
      <p:sp>
        <p:nvSpPr>
          <p:cNvPr id="14" name="Text 11">
            <a:extLst>
              <a:ext uri="{FF2B5EF4-FFF2-40B4-BE49-F238E27FC236}">
                <a16:creationId xmlns:a16="http://schemas.microsoft.com/office/drawing/2014/main" id="{8698C7EB-29AD-3D12-2892-68B5E064DD71}"/>
              </a:ext>
            </a:extLst>
          </p:cNvPr>
          <p:cNvSpPr/>
          <p:nvPr/>
        </p:nvSpPr>
        <p:spPr>
          <a:xfrm>
            <a:off x="6235510" y="5116634"/>
            <a:ext cx="2790944" cy="316111"/>
          </a:xfrm>
          <a:prstGeom prst="rect">
            <a:avLst/>
          </a:prstGeom>
          <a:noFill/>
          <a:ln/>
        </p:spPr>
        <p:txBody>
          <a:bodyPr wrap="none" rtlCol="0" anchor="t"/>
          <a:lstStyle/>
          <a:p>
            <a:pPr marL="0" indent="0" algn="l">
              <a:lnSpc>
                <a:spcPts val="2489"/>
              </a:lnSpc>
              <a:buNone/>
            </a:pPr>
            <a:r>
              <a:rPr lang="en-US" sz="1992" b="1">
                <a:ea typeface="Montserrat" pitchFamily="34" charset="-122"/>
                <a:cs typeface="Montserrat" pitchFamily="34" charset="-120"/>
              </a:rPr>
              <a:t>Enhanced reputation</a:t>
            </a:r>
            <a:endParaRPr lang="en-US" sz="1992" b="1"/>
          </a:p>
        </p:txBody>
      </p:sp>
      <p:sp>
        <p:nvSpPr>
          <p:cNvPr id="15" name="Text 12">
            <a:extLst>
              <a:ext uri="{FF2B5EF4-FFF2-40B4-BE49-F238E27FC236}">
                <a16:creationId xmlns:a16="http://schemas.microsoft.com/office/drawing/2014/main" id="{0B58F026-3CFB-99DB-CD6E-0DFBC994E99F}"/>
              </a:ext>
            </a:extLst>
          </p:cNvPr>
          <p:cNvSpPr/>
          <p:nvPr/>
        </p:nvSpPr>
        <p:spPr>
          <a:xfrm>
            <a:off x="6235510" y="5440134"/>
            <a:ext cx="3070503" cy="323612"/>
          </a:xfrm>
          <a:prstGeom prst="rect">
            <a:avLst/>
          </a:prstGeom>
          <a:noFill/>
          <a:ln/>
        </p:spPr>
        <p:txBody>
          <a:bodyPr wrap="none" rtlCol="0" anchor="t"/>
          <a:lstStyle/>
          <a:p>
            <a:pPr marL="0" indent="0" algn="l">
              <a:lnSpc>
                <a:spcPts val="2549"/>
              </a:lnSpc>
              <a:buNone/>
            </a:pPr>
            <a:r>
              <a:rPr lang="en-US" sz="1593">
                <a:ea typeface="Heebo" pitchFamily="34" charset="-122"/>
                <a:cs typeface="Heebo" pitchFamily="34" charset="-120"/>
              </a:rPr>
              <a:t>Inclusive culture attracts top talent</a:t>
            </a:r>
            <a:endParaRPr lang="en-US" sz="1593"/>
          </a:p>
        </p:txBody>
      </p:sp>
    </p:spTree>
    <p:extLst>
      <p:ext uri="{BB962C8B-B14F-4D97-AF65-F5344CB8AC3E}">
        <p14:creationId xmlns:p14="http://schemas.microsoft.com/office/powerpoint/2010/main" val="1763535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A1598C5-E6E4-D65B-2A47-ED05DBE9854B}"/>
              </a:ext>
            </a:extLst>
          </p:cNvPr>
          <p:cNvSpPr>
            <a:spLocks noGrp="1"/>
          </p:cNvSpPr>
          <p:nvPr>
            <p:ph type="title"/>
          </p:nvPr>
        </p:nvSpPr>
        <p:spPr>
          <a:xfrm>
            <a:off x="1272723" y="672941"/>
            <a:ext cx="8717306" cy="600164"/>
          </a:xfrm>
        </p:spPr>
        <p:txBody>
          <a:bodyPr/>
          <a:lstStyle/>
          <a:p>
            <a:r>
              <a:rPr lang="en-US" sz="3300">
                <a:latin typeface="Calibri"/>
                <a:cs typeface="Calibri"/>
              </a:rPr>
              <a:t>Creating a future of equitable opportunities </a:t>
            </a:r>
            <a:endParaRPr lang="en-US" sz="3300" b="0">
              <a:latin typeface="Calibri"/>
            </a:endParaRPr>
          </a:p>
        </p:txBody>
      </p:sp>
      <p:sp>
        <p:nvSpPr>
          <p:cNvPr id="8" name="Rounded Rectangle 17">
            <a:extLst>
              <a:ext uri="{FF2B5EF4-FFF2-40B4-BE49-F238E27FC236}">
                <a16:creationId xmlns:a16="http://schemas.microsoft.com/office/drawing/2014/main" id="{EA79CAB1-AF7D-824A-FA84-423819DF67CE}"/>
              </a:ext>
              <a:ext uri="{C183D7F6-B498-43B3-948B-1728B52AA6E4}">
                <adec:decorative xmlns:adec="http://schemas.microsoft.com/office/drawing/2017/decorative" val="1"/>
              </a:ext>
            </a:extLst>
          </p:cNvPr>
          <p:cNvSpPr/>
          <p:nvPr/>
        </p:nvSpPr>
        <p:spPr>
          <a:xfrm>
            <a:off x="1272723" y="1683698"/>
            <a:ext cx="4823277" cy="4680532"/>
          </a:xfrm>
          <a:prstGeom prst="roundRect">
            <a:avLst>
              <a:gd name="adj" fmla="val 0"/>
            </a:avLst>
          </a:prstGeom>
          <a:solidFill>
            <a:schemeClr val="bg1"/>
          </a:solidFill>
          <a:ln>
            <a:noFill/>
          </a:ln>
          <a:effectLst>
            <a:outerShdw blurRad="749300" dist="50800" dir="5400000" sx="96000" sy="96000" algn="ctr" rotWithShape="0">
              <a:schemeClr val="tx1">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a:ln>
                <a:solidFill>
                  <a:sysClr val="windowText" lastClr="000000"/>
                </a:solidFill>
              </a:ln>
              <a:cs typeface="Calibri"/>
            </a:endParaRPr>
          </a:p>
        </p:txBody>
      </p:sp>
      <p:sp>
        <p:nvSpPr>
          <p:cNvPr id="23" name="Text Placeholder 5">
            <a:extLst>
              <a:ext uri="{FF2B5EF4-FFF2-40B4-BE49-F238E27FC236}">
                <a16:creationId xmlns:a16="http://schemas.microsoft.com/office/drawing/2014/main" id="{89F0D9D2-031F-F981-AEA8-8A48783EC7EB}"/>
              </a:ext>
            </a:extLst>
          </p:cNvPr>
          <p:cNvSpPr txBox="1">
            <a:spLocks/>
          </p:cNvSpPr>
          <p:nvPr/>
        </p:nvSpPr>
        <p:spPr>
          <a:xfrm>
            <a:off x="1539366" y="1904720"/>
            <a:ext cx="9113267" cy="820679"/>
          </a:xfrm>
          <a:prstGeom prst="rect">
            <a:avLst/>
          </a:prstGeom>
        </p:spPr>
        <p:txBody>
          <a:bodyPr vert="horz" wrap="square" lIns="91440" tIns="45720" rIns="91440" bIns="45720" rtlCol="0" anchor="t">
            <a:noAutofit/>
          </a:bodyPr>
          <a:lstStyle>
            <a:lvl1pPr marL="228600" indent="-228600" algn="l" defTabSz="914400" rtl="0" eaLnBrk="1" latinLnBrk="0" hangingPunct="1">
              <a:lnSpc>
                <a:spcPct val="114000"/>
              </a:lnSpc>
              <a:spcBef>
                <a:spcPts val="1000"/>
              </a:spcBef>
              <a:buClr>
                <a:schemeClr val="accent3"/>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14000"/>
              </a:lnSpc>
              <a:spcBef>
                <a:spcPts val="500"/>
              </a:spcBef>
              <a:buClr>
                <a:schemeClr val="accent3"/>
              </a:buClr>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14000"/>
              </a:lnSpc>
              <a:spcBef>
                <a:spcPts val="500"/>
              </a:spcBef>
              <a:buClr>
                <a:schemeClr val="accent3"/>
              </a:buClr>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Clr>
                <a:srgbClr val="DD2764"/>
              </a:buClr>
              <a:buFont typeface="Arial" panose="020B0604020202020204" pitchFamily="34" charset="0"/>
              <a:buChar char="•"/>
            </a:pPr>
            <a:r>
              <a:rPr lang="en-US" sz="2000">
                <a:cs typeface="Calibri"/>
              </a:rPr>
              <a:t>Reflecting on Alex’s journey</a:t>
            </a:r>
          </a:p>
          <a:p>
            <a:pPr marL="285750" indent="-285750">
              <a:buClr>
                <a:srgbClr val="DD2764"/>
              </a:buClr>
              <a:buFont typeface="Arial" panose="020B0604020202020204" pitchFamily="34" charset="0"/>
              <a:buChar char="•"/>
            </a:pPr>
            <a:r>
              <a:rPr lang="en-US" sz="2000">
                <a:cs typeface="Calibri"/>
              </a:rPr>
              <a:t>Merit-based progression</a:t>
            </a:r>
          </a:p>
          <a:p>
            <a:pPr marL="285750" indent="-285750">
              <a:buClr>
                <a:srgbClr val="DD2764"/>
              </a:buClr>
              <a:buFont typeface="Arial" panose="020B0604020202020204" pitchFamily="34" charset="0"/>
              <a:buChar char="•"/>
            </a:pPr>
            <a:r>
              <a:rPr lang="en-US" sz="2000">
                <a:cs typeface="Calibri"/>
              </a:rPr>
              <a:t>Inclusive metrics</a:t>
            </a:r>
          </a:p>
          <a:p>
            <a:pPr marL="285750" indent="-285750">
              <a:buClr>
                <a:srgbClr val="DD2764"/>
              </a:buClr>
              <a:buFont typeface="Arial" panose="020B0604020202020204" pitchFamily="34" charset="0"/>
              <a:buChar char="•"/>
            </a:pPr>
            <a:r>
              <a:rPr lang="en-US" sz="2000">
                <a:cs typeface="Calibri"/>
              </a:rPr>
              <a:t>Dual-paths </a:t>
            </a:r>
            <a:r>
              <a:rPr lang="en-US" sz="2000" err="1">
                <a:cs typeface="Calibri"/>
              </a:rPr>
              <a:t>honoured</a:t>
            </a:r>
            <a:endParaRPr lang="en-US" sz="2000">
              <a:cs typeface="Calibri"/>
            </a:endParaRPr>
          </a:p>
          <a:p>
            <a:pPr marL="285750" indent="-285750">
              <a:buClr>
                <a:srgbClr val="DD2764"/>
              </a:buClr>
              <a:buFont typeface="Arial" panose="020B0604020202020204" pitchFamily="34" charset="0"/>
              <a:buChar char="•"/>
            </a:pPr>
            <a:r>
              <a:rPr lang="en-US" sz="2000">
                <a:cs typeface="Calibri"/>
              </a:rPr>
              <a:t>Retention through recognition</a:t>
            </a:r>
          </a:p>
          <a:p>
            <a:pPr marL="285750" indent="-285750">
              <a:buClr>
                <a:srgbClr val="DD2764"/>
              </a:buClr>
              <a:buFont typeface="Arial" panose="020B0604020202020204" pitchFamily="34" charset="0"/>
              <a:buChar char="•"/>
            </a:pPr>
            <a:r>
              <a:rPr lang="en-US" sz="2000">
                <a:cs typeface="Calibri"/>
              </a:rPr>
              <a:t>Inclusion drives innovation</a:t>
            </a:r>
          </a:p>
          <a:p>
            <a:pPr>
              <a:lnSpc>
                <a:spcPct val="113999"/>
              </a:lnSpc>
              <a:buFontTx/>
              <a:buChar char="-"/>
            </a:pPr>
            <a:endParaRPr lang="en-US">
              <a:latin typeface="Calibri"/>
              <a:cs typeface="Calibri"/>
            </a:endParaRPr>
          </a:p>
          <a:p>
            <a:pPr>
              <a:lnSpc>
                <a:spcPct val="113999"/>
              </a:lnSpc>
              <a:buFontTx/>
              <a:buChar char="-"/>
            </a:pPr>
            <a:endParaRPr lang="en-US">
              <a:latin typeface="Calibri"/>
              <a:cs typeface="Calibri"/>
            </a:endParaRPr>
          </a:p>
          <a:p>
            <a:pPr marL="285750" indent="-285750">
              <a:lnSpc>
                <a:spcPct val="113999"/>
              </a:lnSpc>
            </a:pPr>
            <a:endParaRPr lang="en-US">
              <a:latin typeface="Calibri"/>
              <a:cs typeface="Calibri"/>
            </a:endParaRPr>
          </a:p>
          <a:p>
            <a:pPr marL="0" indent="0">
              <a:lnSpc>
                <a:spcPct val="113999"/>
              </a:lnSpc>
              <a:buNone/>
            </a:pPr>
            <a:endParaRPr lang="en-US">
              <a:latin typeface="Calibri"/>
              <a:cs typeface="Calibri"/>
            </a:endParaRPr>
          </a:p>
          <a:p>
            <a:pPr marL="285750" indent="-285750">
              <a:lnSpc>
                <a:spcPct val="113999"/>
              </a:lnSpc>
            </a:pPr>
            <a:endParaRPr lang="en-US">
              <a:latin typeface="Calibri"/>
              <a:cs typeface="Calibri"/>
            </a:endParaRPr>
          </a:p>
          <a:p>
            <a:pPr marL="285750" indent="-285750">
              <a:lnSpc>
                <a:spcPct val="113999"/>
              </a:lnSpc>
            </a:pPr>
            <a:endParaRPr lang="en-US">
              <a:latin typeface="Calibri"/>
              <a:cs typeface="Calibri"/>
            </a:endParaRPr>
          </a:p>
        </p:txBody>
      </p:sp>
      <p:pic>
        <p:nvPicPr>
          <p:cNvPr id="3" name="Picture 2" descr="An image depicting a pathway that splits into two diverging directions. On the left, the path is vibrant and full of life, adorned with lush greenery and colorful flowers, symbolizing growth and opportunity. On the right, the path is barren and dull, lacking vegetation, representing stagnation and missed opportunities. ">
            <a:extLst>
              <a:ext uri="{FF2B5EF4-FFF2-40B4-BE49-F238E27FC236}">
                <a16:creationId xmlns:a16="http://schemas.microsoft.com/office/drawing/2014/main" id="{1F2B93EE-3ACA-4354-F54A-3875D03700DA}"/>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0216" y="1683698"/>
            <a:ext cx="4683600" cy="4648076"/>
          </a:xfrm>
          <a:prstGeom prst="rect">
            <a:avLst/>
          </a:prstGeom>
        </p:spPr>
      </p:pic>
    </p:spTree>
    <p:extLst>
      <p:ext uri="{BB962C8B-B14F-4D97-AF65-F5344CB8AC3E}">
        <p14:creationId xmlns:p14="http://schemas.microsoft.com/office/powerpoint/2010/main" val="1802412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9A8CF-38DF-43F3-A3E9-10D292CD85CE}"/>
              </a:ext>
            </a:extLst>
          </p:cNvPr>
          <p:cNvSpPr>
            <a:spLocks noGrp="1"/>
          </p:cNvSpPr>
          <p:nvPr>
            <p:ph type="title"/>
          </p:nvPr>
        </p:nvSpPr>
        <p:spPr>
          <a:xfrm>
            <a:off x="1247032" y="3207705"/>
            <a:ext cx="5931008" cy="674531"/>
          </a:xfrm>
        </p:spPr>
        <p:txBody>
          <a:bodyPr/>
          <a:lstStyle/>
          <a:p>
            <a:r>
              <a:rPr lang="en-US">
                <a:latin typeface="Calibri"/>
                <a:cs typeface="Calibri"/>
              </a:rPr>
              <a:t>Thank you</a:t>
            </a:r>
            <a:endParaRPr lang="en-US"/>
          </a:p>
        </p:txBody>
      </p:sp>
    </p:spTree>
    <p:extLst>
      <p:ext uri="{BB962C8B-B14F-4D97-AF65-F5344CB8AC3E}">
        <p14:creationId xmlns:p14="http://schemas.microsoft.com/office/powerpoint/2010/main" val="3937156697"/>
      </p:ext>
    </p:extLst>
  </p:cSld>
  <p:clrMapOvr>
    <a:masterClrMapping/>
  </p:clrMapOvr>
</p:sld>
</file>

<file path=ppt/theme/theme1.xml><?xml version="1.0" encoding="utf-8"?>
<a:theme xmlns:a="http://schemas.openxmlformats.org/drawingml/2006/main" name="1_Office Theme">
  <a:themeElements>
    <a:clrScheme name="Custom 4">
      <a:dk1>
        <a:sysClr val="windowText" lastClr="000000"/>
      </a:dk1>
      <a:lt1>
        <a:sysClr val="window" lastClr="FFFFFF"/>
      </a:lt1>
      <a:dk2>
        <a:srgbClr val="44546A"/>
      </a:dk2>
      <a:lt2>
        <a:srgbClr val="E7E6E6"/>
      </a:lt2>
      <a:accent1>
        <a:srgbClr val="21254B"/>
      </a:accent1>
      <a:accent2>
        <a:srgbClr val="5856D6"/>
      </a:accent2>
      <a:accent3>
        <a:srgbClr val="DD2764"/>
      </a:accent3>
      <a:accent4>
        <a:srgbClr val="FFCC02"/>
      </a:accent4>
      <a:accent5>
        <a:srgbClr val="5B9BD5"/>
      </a:accent5>
      <a:accent6>
        <a:srgbClr val="70AD47"/>
      </a:accent6>
      <a:hlink>
        <a:srgbClr val="5856D6"/>
      </a:hlink>
      <a:folHlink>
        <a:srgbClr val="21254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91440" tIns="45720" rIns="91440" bIns="45720" rtlCol="0">
        <a:spAutoFit/>
      </a:bodyPr>
      <a:lstStyle>
        <a:defPPr marL="285750" indent="-285750" algn="l">
          <a:buClr>
            <a:schemeClr val="accent3"/>
          </a:buClr>
          <a:buFont typeface="Arial" panose="020B0604020202020204" pitchFamily="34" charset="0"/>
          <a:buChar cha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4">
      <a:dk1>
        <a:sysClr val="windowText" lastClr="000000"/>
      </a:dk1>
      <a:lt1>
        <a:sysClr val="window" lastClr="FFFFFF"/>
      </a:lt1>
      <a:dk2>
        <a:srgbClr val="44546A"/>
      </a:dk2>
      <a:lt2>
        <a:srgbClr val="E7E6E6"/>
      </a:lt2>
      <a:accent1>
        <a:srgbClr val="21254B"/>
      </a:accent1>
      <a:accent2>
        <a:srgbClr val="5856D6"/>
      </a:accent2>
      <a:accent3>
        <a:srgbClr val="DD2764"/>
      </a:accent3>
      <a:accent4>
        <a:srgbClr val="FFCC02"/>
      </a:accent4>
      <a:accent5>
        <a:srgbClr val="5B9BD5"/>
      </a:accent5>
      <a:accent6>
        <a:srgbClr val="70AD47"/>
      </a:accent6>
      <a:hlink>
        <a:srgbClr val="5856D6"/>
      </a:hlink>
      <a:folHlink>
        <a:srgbClr val="21254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ctr">
        <a:noAutofit/>
      </a:bodyPr>
      <a:lstStyle>
        <a:defPPr algn="l">
          <a:defRPr sz="5400" dirty="0" smtClean="0">
            <a:latin typeface="Mont SemiBold" panose="00000800000000000000" pitchFamily="50"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Custom 4">
      <a:dk1>
        <a:sysClr val="windowText" lastClr="000000"/>
      </a:dk1>
      <a:lt1>
        <a:sysClr val="window" lastClr="FFFFFF"/>
      </a:lt1>
      <a:dk2>
        <a:srgbClr val="44546A"/>
      </a:dk2>
      <a:lt2>
        <a:srgbClr val="E7E6E6"/>
      </a:lt2>
      <a:accent1>
        <a:srgbClr val="21254B"/>
      </a:accent1>
      <a:accent2>
        <a:srgbClr val="5856D6"/>
      </a:accent2>
      <a:accent3>
        <a:srgbClr val="DD2764"/>
      </a:accent3>
      <a:accent4>
        <a:srgbClr val="FFCC02"/>
      </a:accent4>
      <a:accent5>
        <a:srgbClr val="5B9BD5"/>
      </a:accent5>
      <a:accent6>
        <a:srgbClr val="70AD47"/>
      </a:accent6>
      <a:hlink>
        <a:srgbClr val="5856D6"/>
      </a:hlink>
      <a:folHlink>
        <a:srgbClr val="21254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91440" tIns="45720" rIns="91440" bIns="45720" rtlCol="0">
        <a:spAutoFit/>
      </a:bodyPr>
      <a:lstStyle>
        <a:defPPr marL="285750" indent="-285750" algn="l">
          <a:buClr>
            <a:schemeClr val="accent3"/>
          </a:buClr>
          <a:buFont typeface="Arial" panose="020B0604020202020204" pitchFamily="34" charset="0"/>
          <a:buChar cha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4" ma:contentTypeDescription="Create a new document." ma:contentTypeScope="" ma:versionID="eb468653011a13fed5548e7aef7bfc2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6905218f4ff063b40ca49a697a88c4cf"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b6394e7d-bb77-4d04-b189-d6980e0b1240">
      <UserInfo>
        <DisplayName>James Rogers</DisplayName>
        <AccountId>12</AccountId>
        <AccountType/>
      </UserInfo>
      <UserInfo>
        <DisplayName>SharingLinks.f1130b75-360a-44bd-9a58-1086162f3dbf.Flexible.99f224fb-15cc-400b-b4b7-63c5ec0426a0</DisplayName>
        <AccountId>29</AccountId>
        <AccountType/>
      </UserInfo>
      <UserInfo>
        <DisplayName>SharingLinks.edf0ce26-2c09-4645-8ff8-d6f1b654a4da.OrganizationEdit.0eb3be2e-1467-466a-9ea2-dd71f863f856</DisplayName>
        <AccountId>40</AccountId>
        <AccountType/>
      </UserInfo>
      <UserInfo>
        <DisplayName>SharingLinks.4c47e654-6e7d-4ac2-9608-8f6061e02b19.OrganizationEdit.05225277-54cb-4bfe-aafb-a56d4d0777c5</DisplayName>
        <AccountId>25</AccountId>
        <AccountType/>
      </UserInfo>
      <UserInfo>
        <DisplayName>Shane Kehoe</DisplayName>
        <AccountId>20</AccountId>
        <AccountType/>
      </UserInfo>
      <UserInfo>
        <DisplayName>Shelby Boydell</DisplayName>
        <AccountId>16</AccountId>
        <AccountType/>
      </UserInfo>
      <UserInfo>
        <DisplayName>Illandra Page</DisplayName>
        <AccountId>15</AccountId>
        <AccountType/>
      </UserInfo>
    </SharedWithUsers>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C85959-41D0-4535-86FF-7BE1D7E8D06C}"/>
</file>

<file path=customXml/itemProps2.xml><?xml version="1.0" encoding="utf-8"?>
<ds:datastoreItem xmlns:ds="http://schemas.openxmlformats.org/officeDocument/2006/customXml" ds:itemID="{09EEB956-8178-432A-BC19-8638F0DE3375}">
  <ds:schemaRefs>
    <ds:schemaRef ds:uri="1ded0cd7-7e38-476b-862b-4afb51c42933"/>
    <ds:schemaRef ds:uri="7b409292-120a-4494-a57f-6100f48ea69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F46D827-EEF4-4CD8-97AE-DA6B53A1335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12</Slides>
  <Notes>11</Notes>
  <HiddenSlides>0</HiddenSlides>
  <ScaleCrop>false</ScaleCrop>
  <HeadingPairs>
    <vt:vector size="4" baseType="variant">
      <vt:variant>
        <vt:lpstr>Theme</vt:lpstr>
      </vt:variant>
      <vt:variant>
        <vt:i4>3</vt:i4>
      </vt:variant>
      <vt:variant>
        <vt:lpstr>Slide Titles</vt:lpstr>
      </vt:variant>
      <vt:variant>
        <vt:i4>12</vt:i4>
      </vt:variant>
    </vt:vector>
  </HeadingPairs>
  <TitlesOfParts>
    <vt:vector size="15" baseType="lpstr">
      <vt:lpstr>1_Office Theme</vt:lpstr>
      <vt:lpstr>1_Office Theme</vt:lpstr>
      <vt:lpstr>1_Office Theme</vt:lpstr>
      <vt:lpstr>Inclusive decision-making Paving the way for equitable career progression  Spring 2024  </vt:lpstr>
      <vt:lpstr>About me</vt:lpstr>
      <vt:lpstr>What is Fable</vt:lpstr>
      <vt:lpstr>Paving the way for equitable career progression</vt:lpstr>
      <vt:lpstr>The ripple effects on workplace culture </vt:lpstr>
      <vt:lpstr>Beyond Alex: performance reviews  </vt:lpstr>
      <vt:lpstr>Rethinking performance evaluations </vt:lpstr>
      <vt:lpstr>Fable’s performance evaluation introduction </vt:lpstr>
      <vt:lpstr>The introduction of a dual track job levels at Fable </vt:lpstr>
      <vt:lpstr>The impact of inclusivity on organizational growth </vt:lpstr>
      <vt:lpstr>Creating a future of equitable opportunities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deck goes here</dc:title>
  <dc:creator>Martina Vasilj</dc:creator>
  <cp:revision>1</cp:revision>
  <dcterms:created xsi:type="dcterms:W3CDTF">2020-06-28T09:30:13Z</dcterms:created>
  <dcterms:modified xsi:type="dcterms:W3CDTF">2024-04-11T15:14:51Z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y fmtid="{D5CDD505-2E9C-101B-9397-08002B2CF9AE}" pid="3" name="ComplianceAssetId">
    <vt:lpwstr/>
  </property>
  <property fmtid="{D5CDD505-2E9C-101B-9397-08002B2CF9AE}" pid="4" name="_ExtendedDescription">
    <vt:lpwstr/>
  </property>
  <property fmtid="{D5CDD505-2E9C-101B-9397-08002B2CF9AE}" pid="5" name="Order">
    <vt:r8>302200</vt:r8>
  </property>
  <property fmtid="{D5CDD505-2E9C-101B-9397-08002B2CF9AE}" pid="6" name="xd_Signature">
    <vt:bool>false</vt:bool>
  </property>
  <property fmtid="{D5CDD505-2E9C-101B-9397-08002B2CF9AE}" pid="7" name="xd_ProgID">
    <vt:lpwstr/>
  </property>
  <property fmtid="{D5CDD505-2E9C-101B-9397-08002B2CF9AE}" pid="8" name="_SourceUrl">
    <vt:lpwstr/>
  </property>
  <property fmtid="{D5CDD505-2E9C-101B-9397-08002B2CF9AE}" pid="9" name="_SharedFileIndex">
    <vt:lpwstr/>
  </property>
  <property fmtid="{D5CDD505-2E9C-101B-9397-08002B2CF9AE}" pid="10" name="TemplateUrl">
    <vt:lpwstr/>
  </property>
  <property fmtid="{D5CDD505-2E9C-101B-9397-08002B2CF9AE}" pid="11" name="TriggerFlowInfo">
    <vt:lpwstr/>
  </property>
  <property fmtid="{D5CDD505-2E9C-101B-9397-08002B2CF9AE}" pid="12" name="MediaServiceImageTags">
    <vt:lpwstr/>
  </property>
</Properties>
</file>