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2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30" r:id="rId5"/>
    <p:sldMasterId id="2147483808" r:id="rId6"/>
  </p:sldMasterIdLst>
  <p:notesMasterIdLst>
    <p:notesMasterId r:id="rId19"/>
  </p:notesMasterIdLst>
  <p:handoutMasterIdLst>
    <p:handoutMasterId r:id="rId20"/>
  </p:handoutMasterIdLst>
  <p:sldIdLst>
    <p:sldId id="847" r:id="rId7"/>
    <p:sldId id="846" r:id="rId8"/>
    <p:sldId id="845" r:id="rId9"/>
    <p:sldId id="844" r:id="rId10"/>
    <p:sldId id="843" r:id="rId11"/>
    <p:sldId id="842" r:id="rId12"/>
    <p:sldId id="841" r:id="rId13"/>
    <p:sldId id="840" r:id="rId14"/>
    <p:sldId id="839" r:id="rId15"/>
    <p:sldId id="838" r:id="rId16"/>
    <p:sldId id="837" r:id="rId17"/>
    <p:sldId id="83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711A0F-FB76-E2D5-9EC3-7AB03AE36251}" name="Abid Virani" initials="AV" userId="S::abid@makeitfable.com::cd8a9aa4-dc5e-4b2c-9481-4d29b536a5d2" providerId="AD"/>
  <p188:author id="{7155D93C-8D0F-8165-0D6A-0A7BA80DE8D1}" name="Wynne Brown" initials="WB" userId="S::wynne@makeitfable.com::a5bd4abc-44ba-420e-9bfd-eba35f9198c5" providerId="AD"/>
  <p188:author id="{A040E945-DA07-181D-760D-7C2FA766AA9F}" name="Kate Kalcevich" initials="KK" userId="S::kate@makeitfable.com::76e1defa-3574-441e-a6ee-b4eb2b6b543d" providerId="AD"/>
  <p188:author id="{66C9A164-3B9D-8832-952F-44679B749205}" name="Alwar Pillai" initials="AP" userId="S::alwar@makeitfable.com::537df013-86ed-49f6-9aa3-cf9a035f74cd" providerId="AD"/>
  <p188:author id="{3775CDAD-DC6B-E9B3-4FB8-ED22E21E969B}" name="Janveeka Gunaratne" initials="JG" userId="S::janveeka@makeitfable.com::3ab018e3-f8fd-4bcb-b270-13d6baf9901d" providerId="AD"/>
  <p188:author id="{3AC1CABB-5C43-50B2-5425-85994E2DD20D}" name="George Mason" initials="GM" userId="S::george@makeitfable.com::d31f810c-a374-4b57-bb74-2fa46aa24406" providerId="AD"/>
  <p188:author id="{1CDCDECD-22D3-F087-3887-CB11D8CAB304}" name="Scott Whitaker" initials="SW" userId="S::scott@makeitfable.com::d03d4b47-645d-48cf-a8b4-9d44d1a0b37c" providerId="AD"/>
  <p188:author id="{DD0FBEE2-9B9F-6F66-F695-882F9B6514A9}" name="Perry Trinier" initials="PT" userId="S::perry@makeitfable.com::03822f16-3512-433a-8f53-7856e1f2fac0" providerId="AD"/>
  <p188:author id="{71A685E3-9EBF-D9B8-F073-03A28B435C07}" name="Graham McLaughlin" initials="GM" userId="S::graham@makeitfable.com::cf60345d-ee31-4944-a10e-f932ef82ae41" providerId="AD"/>
  <p188:author id="{89722CF2-30C8-3636-D3E9-60CE90DAEE11}" name="Aiden" initials="Ai" userId="S::aiden@makeitfable.com::e2771e21-8f28-4cd9-a4f0-add0290a08c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e Kalcevich" initials="KK" lastIdx="6" clrIdx="0">
    <p:extLst>
      <p:ext uri="{19B8F6BF-5375-455C-9EA6-DF929625EA0E}">
        <p15:presenceInfo xmlns:p15="http://schemas.microsoft.com/office/powerpoint/2012/main" userId="S::kate@makeitfable.com::53fd9bcf-7fee-4dac-b99c-fc5f4939deab" providerId="AD"/>
      </p:ext>
    </p:extLst>
  </p:cmAuthor>
  <p:cmAuthor id="2" name="Alwar Pillai" initials="AP" lastIdx="7" clrIdx="1">
    <p:extLst>
      <p:ext uri="{19B8F6BF-5375-455C-9EA6-DF929625EA0E}">
        <p15:presenceInfo xmlns:p15="http://schemas.microsoft.com/office/powerpoint/2012/main" userId="S::alwar@makeitfable.com::6c901eae-3501-42ea-9de3-b4df37e6b3f7" providerId="AD"/>
      </p:ext>
    </p:extLst>
  </p:cmAuthor>
  <p:cmAuthor id="3" name="Abid Virani" initials="AV" lastIdx="12" clrIdx="2">
    <p:extLst>
      <p:ext uri="{19B8F6BF-5375-455C-9EA6-DF929625EA0E}">
        <p15:presenceInfo xmlns:p15="http://schemas.microsoft.com/office/powerpoint/2012/main" userId="S::abid@makeitfable.com::e61fd1d9-eb3a-47e1-8167-4839ee979e2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2764"/>
    <a:srgbClr val="F3F4F6"/>
    <a:srgbClr val="F5F5F5"/>
    <a:srgbClr val="E4E4E9"/>
    <a:srgbClr val="FFFFFF"/>
    <a:srgbClr val="45801D"/>
    <a:srgbClr val="A68500"/>
    <a:srgbClr val="F1A9C1"/>
    <a:srgbClr val="E7E6E6"/>
    <a:srgbClr val="F3F4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53429AB-7F9F-AC44-9364-3FE56ACF09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BF397-0150-FB48-ABF2-421C1BD2BA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008B-2843-CE4B-A1CD-2DD965806B8C}" type="datetimeFigureOut">
              <a:rPr lang="en-CA" smtClean="0"/>
              <a:t>2024-04-15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A2764C-00F4-F042-86C5-D64402D371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F0E86E-E069-7F49-8AD7-5F4CC2115A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66142-8928-274C-866A-E487E9817F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6952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834FD1-4758-614A-A58C-72FA2ADD163F}" type="datetimeFigureOut">
              <a:rPr lang="en-CA" smtClean="0"/>
              <a:t>2024-04-15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A3D7E-D288-564E-9900-66D33503217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3514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br>
              <a:rPr lang="en-CA"/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A3D7E-D288-564E-9900-66D335032178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3571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A3D7E-D288-564E-9900-66D335032178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2582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A3D7E-D288-564E-9900-66D335032178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6676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CA" b="0" i="0">
              <a:solidFill>
                <a:srgbClr val="ECECEC"/>
              </a:solidFill>
              <a:effectLst/>
              <a:latin typeface="Söhn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CA" b="0" i="0">
              <a:solidFill>
                <a:srgbClr val="374151"/>
              </a:solidFill>
              <a:effectLst/>
              <a:latin typeface="Söhn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A3D7E-D288-564E-9900-66D335032178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8705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CA" b="0" i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A3D7E-D288-564E-9900-66D335032178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8632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endParaRPr lang="en-CA" b="0" i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CA" b="0" i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A3D7E-D288-564E-9900-66D335032178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0963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CA" b="0" i="0">
              <a:solidFill>
                <a:srgbClr val="374151"/>
              </a:solidFill>
              <a:effectLst/>
              <a:latin typeface="Söhn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A3D7E-D288-564E-9900-66D335032178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1932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A3D7E-D288-564E-9900-66D335032178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60128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A3D7E-D288-564E-9900-66D335032178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3972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CA" b="0" i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A3D7E-D288-564E-9900-66D335032178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3677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CA" b="0" i="0">
              <a:solidFill>
                <a:srgbClr val="ECECEC"/>
              </a:solidFill>
              <a:effectLst/>
              <a:latin typeface="Söhn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CA" b="0" i="0">
              <a:solidFill>
                <a:srgbClr val="374151"/>
              </a:solidFill>
              <a:effectLst/>
              <a:latin typeface="Söhn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3A3D7E-D288-564E-9900-66D335032178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9602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Logo and title 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6247489-827E-8C4F-AD1D-F631E1E19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AD6BA390-C2B5-7D48-8BD4-EA9CC030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032" y="2107038"/>
            <a:ext cx="5931008" cy="6745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FB46CC-4E36-F54C-A388-CEF0A1031B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32" y="986554"/>
            <a:ext cx="2262377" cy="67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86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logo, title and illustration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6247489-827E-8C4F-AD1D-F631E1E19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AD6BA390-C2B5-7D48-8BD4-EA9CC0302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7032" y="2107038"/>
            <a:ext cx="6022448" cy="22973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lang="en-CA" b="0" i="0" u="none" strike="noStrike" smtClean="0">
                <a:effectLst/>
              </a:defRPr>
            </a:lvl1pPr>
          </a:lstStyle>
          <a:p>
            <a:r>
              <a:rPr lang="en-CA" b="0" i="0" u="none" strike="noStrike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Digital product testing, powered by people with disabilities.</a:t>
            </a:r>
            <a:r>
              <a:rPr lang="en-CA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sr-Latn-RS"/>
          </a:p>
        </p:txBody>
      </p:sp>
      <p:pic>
        <p:nvPicPr>
          <p:cNvPr id="13" name="Picture 12" descr="Fable">
            <a:extLst>
              <a:ext uri="{FF2B5EF4-FFF2-40B4-BE49-F238E27FC236}">
                <a16:creationId xmlns:a16="http://schemas.microsoft.com/office/drawing/2014/main" id="{63FB46CC-4E36-F54C-A388-CEF0A1031B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32" y="986554"/>
            <a:ext cx="2262377" cy="67453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7D54CD8-48CE-844C-8310-733FA51CB3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972" y="2949387"/>
            <a:ext cx="2760377" cy="319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593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logo, title, bridge and hero illustration">
    <p:bg>
      <p:bgPr>
        <a:solidFill>
          <a:srgbClr val="F4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3F4DFDA-0D22-8F45-9541-D695F6059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032" y="2107038"/>
            <a:ext cx="5931008" cy="6745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B0E3AD7C-681F-BF49-AD02-AD8955061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07777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EA428723-051B-FC41-A18E-C2CEA0820373}" type="slidenum">
              <a:rPr lang="sr-Latn-RS" smtClean="0"/>
              <a:pPr/>
              <a:t>‹#›</a:t>
            </a:fld>
            <a:endParaRPr lang="sr-Latn-R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61C393-5142-054E-BD22-EED836CDA1E7}"/>
              </a:ext>
            </a:extLst>
          </p:cNvPr>
          <p:cNvGrpSpPr/>
          <p:nvPr userDrawn="1"/>
        </p:nvGrpSpPr>
        <p:grpSpPr>
          <a:xfrm>
            <a:off x="618920" y="3673475"/>
            <a:ext cx="11625468" cy="3191752"/>
            <a:chOff x="618920" y="3673475"/>
            <a:chExt cx="11625468" cy="3191752"/>
          </a:xfrm>
        </p:grpSpPr>
        <p:pic>
          <p:nvPicPr>
            <p:cNvPr id="9" name="Picture 8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5CB3BAD6-76EC-1B46-822F-4843B18EB0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920" y="3673475"/>
              <a:ext cx="6253368" cy="3191752"/>
            </a:xfrm>
            <a:prstGeom prst="rect">
              <a:avLst/>
            </a:prstGeom>
          </p:spPr>
        </p:pic>
        <p:pic>
          <p:nvPicPr>
            <p:cNvPr id="11" name="Picture 10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418301FE-7E7D-BA47-805B-225F310257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1020" y="3673475"/>
              <a:ext cx="6253368" cy="3191752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1819045-F322-4224-8C54-CB2EACCC4B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31551"/>
          <a:stretch/>
        </p:blipFill>
        <p:spPr>
          <a:xfrm>
            <a:off x="6282738" y="-76200"/>
            <a:ext cx="5669931" cy="4659429"/>
          </a:xfrm>
          <a:prstGeom prst="rect">
            <a:avLst/>
          </a:prstGeom>
        </p:spPr>
      </p:pic>
      <p:pic>
        <p:nvPicPr>
          <p:cNvPr id="10" name="Picture 9" descr="Fable">
            <a:extLst>
              <a:ext uri="{FF2B5EF4-FFF2-40B4-BE49-F238E27FC236}">
                <a16:creationId xmlns:a16="http://schemas.microsoft.com/office/drawing/2014/main" id="{7EEABCAB-3073-B343-9794-CFB67BD061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32" y="986554"/>
            <a:ext cx="2262377" cy="67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48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Column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9DBB4FA-D74E-1140-B2DC-BED8093D6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9FB6D48-F30D-EB40-9CE6-ED349D813B7E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A99C3C9-ABC0-3F46-BB72-730B08C77D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025400"/>
            <a:ext cx="7245920" cy="2403165"/>
          </a:xfrm>
        </p:spPr>
        <p:txBody>
          <a:bodyPr wrap="square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en-CA" b="0" i="0" smtClean="0">
                <a:effectLst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Replace dummy text: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sem.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. Donec </a:t>
            </a:r>
            <a:r>
              <a:rPr lang="en-US" err="1"/>
              <a:t>pede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, </a:t>
            </a:r>
            <a:r>
              <a:rPr lang="en-US" err="1"/>
              <a:t>fringilla</a:t>
            </a:r>
            <a:r>
              <a:rPr lang="en-US"/>
              <a:t> vel,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, </a:t>
            </a:r>
            <a:r>
              <a:rPr lang="en-US" err="1"/>
              <a:t>arcu</a:t>
            </a:r>
            <a:r>
              <a:rPr lang="en-US"/>
              <a:t>. In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, </a:t>
            </a:r>
            <a:r>
              <a:rPr lang="en-US" err="1"/>
              <a:t>rhoncus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, </a:t>
            </a:r>
            <a:r>
              <a:rPr lang="en-US" err="1"/>
              <a:t>imperdiet</a:t>
            </a:r>
            <a:r>
              <a:rPr lang="en-US"/>
              <a:t> a, </a:t>
            </a:r>
            <a:r>
              <a:rPr lang="en-US" err="1"/>
              <a:t>venenatis</a:t>
            </a:r>
            <a:r>
              <a:rPr lang="en-US"/>
              <a:t> vitae, </a:t>
            </a:r>
            <a:r>
              <a:rPr lang="en-US" err="1"/>
              <a:t>justo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dictum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pede</a:t>
            </a:r>
            <a:r>
              <a:rPr lang="en-US"/>
              <a:t>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. Integer </a:t>
            </a:r>
            <a:r>
              <a:rPr lang="en-US" err="1"/>
              <a:t>tincidunt</a:t>
            </a:r>
            <a:r>
              <a:rPr lang="en-US"/>
              <a:t>. Cras </a:t>
            </a:r>
            <a:r>
              <a:rPr lang="en-US" err="1"/>
              <a:t>dapibus</a:t>
            </a:r>
            <a:r>
              <a:rPr lang="en-US"/>
              <a:t>. </a:t>
            </a:r>
            <a:r>
              <a:rPr lang="en-US" err="1"/>
              <a:t>Vivamus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semper nisi. Aenean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eleifend</a:t>
            </a:r>
            <a:r>
              <a:rPr lang="en-US"/>
              <a:t> </a:t>
            </a:r>
            <a:r>
              <a:rPr lang="en-US" err="1"/>
              <a:t>tellus</a:t>
            </a:r>
            <a:r>
              <a:rPr lang="en-US"/>
              <a:t>. Aenean </a:t>
            </a:r>
            <a:r>
              <a:rPr lang="en-US" err="1"/>
              <a:t>leo</a:t>
            </a:r>
            <a:r>
              <a:rPr lang="en-US"/>
              <a:t> ligula, </a:t>
            </a:r>
            <a:r>
              <a:rPr lang="en-US" err="1"/>
              <a:t>porttitor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consequat</a:t>
            </a:r>
            <a:r>
              <a:rPr lang="en-US"/>
              <a:t> vitae, </a:t>
            </a:r>
            <a:r>
              <a:rPr lang="en-US" err="1"/>
              <a:t>eleifend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955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25EB4DA-AB55-3A42-AD38-F5C9F4C57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083D7F9-F293-0543-8AFA-D625DB05795C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568FC43-385C-5B48-9E5A-FF97AEB266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47482" y="1712259"/>
            <a:ext cx="10437639" cy="460376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82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A5DCD90-1ACA-B245-AFF7-7AE22E4DC49D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141941"/>
            <a:ext cx="4785613" cy="365485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Replace dummy text: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</a:t>
            </a:r>
            <a:r>
              <a:rPr lang="en-US" err="1"/>
              <a:t>sem</a:t>
            </a:r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5E41DA3-02DC-8B49-A5A0-87DB7CD799E3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486244" y="2141941"/>
            <a:ext cx="4785613" cy="365485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Replace dummy text: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</a:t>
            </a:r>
            <a:r>
              <a:rPr lang="en-US" err="1"/>
              <a:t>sem</a:t>
            </a: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5AD5B22-1E8F-DD46-8078-B4CB0A72A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5697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ing, bullet llist, and imag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61A29E5-F018-2245-90B6-7016A54DF82F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1702288"/>
            <a:ext cx="6202876" cy="38087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6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CA" noProof="0" err="1"/>
              <a:t>SubHead</a:t>
            </a:r>
            <a:endParaRPr lang="en-CA" noProof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313759"/>
            <a:ext cx="4687042" cy="3515095"/>
          </a:xfrm>
        </p:spPr>
        <p:txBody>
          <a:bodyPr wrap="square">
            <a:noAutofit/>
          </a:bodyPr>
          <a:lstStyle>
            <a:lvl1pPr marL="285750" indent="-285750">
              <a:lnSpc>
                <a:spcPct val="150000"/>
              </a:lnSpc>
              <a:spcBef>
                <a:spcPts val="0"/>
              </a:spcBef>
              <a:buClr>
                <a:srgbClr val="CA3B66"/>
              </a:buClr>
              <a:buSzPct val="13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Level 1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lvl="0"/>
            <a:endParaRPr lang="en-US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88579" y="2313759"/>
            <a:ext cx="4608510" cy="351509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8575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ing, and image/graph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417584D-6DD6-4C4A-A335-899E83AF8221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1742904"/>
            <a:ext cx="10437639" cy="380873"/>
          </a:xfrm>
        </p:spPr>
        <p:txBody>
          <a:bodyPr wrap="square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600" b="1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47482" y="2433771"/>
            <a:ext cx="10437639" cy="3882253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71729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05A7108-A2BC-2940-B11A-56E13AE1F9C9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FABBD4-89C2-9D4B-92DD-2BD95DE6F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C5DAC-7429-6E4E-8924-6EE12B38EDDE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23499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ards with subheading and bullet lis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DDAF089C-100E-3442-9889-60D3B95FEB43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A1A0062-5313-6446-A9BD-82EFBECB0496}"/>
              </a:ext>
            </a:extLst>
          </p:cNvPr>
          <p:cNvSpPr/>
          <p:nvPr userDrawn="1"/>
        </p:nvSpPr>
        <p:spPr>
          <a:xfrm>
            <a:off x="1147482" y="1985728"/>
            <a:ext cx="4914159" cy="4425043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215900" dir="6720000" sx="104000" sy="104000" algn="ct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DCD4D5A7-E154-5742-B2FC-B24178437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CE259DA-1887-3343-8A3E-CAAE971667E2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399222" y="2278878"/>
            <a:ext cx="4423621" cy="38087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A1A1140-6EF0-4147-B11E-52E030C167C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9222" y="2869503"/>
            <a:ext cx="4423621" cy="3258498"/>
          </a:xfrm>
        </p:spPr>
        <p:txBody>
          <a:bodyPr wrap="square">
            <a:noAutofit/>
          </a:bodyPr>
          <a:lstStyle>
            <a:lvl1pPr marL="285750" indent="-285750">
              <a:lnSpc>
                <a:spcPct val="114000"/>
              </a:lnSpc>
              <a:buClr>
                <a:srgbClr val="CA3B66"/>
              </a:buClr>
              <a:buSzPct val="13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lnSpc>
                <a:spcPct val="1140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  <a:defRPr sz="1400"/>
            </a:lvl2pPr>
            <a:lvl3pPr marL="1085850" indent="-171450">
              <a:lnSpc>
                <a:spcPct val="114000"/>
              </a:lnSpc>
              <a:buFont typeface="Arial" panose="020B0604020202020204" pitchFamily="34" charset="0"/>
              <a:buChar char="•"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Level 1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lvl="0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05366ED-BCC3-094D-BCA6-7322723D580A}"/>
              </a:ext>
            </a:extLst>
          </p:cNvPr>
          <p:cNvSpPr/>
          <p:nvPr userDrawn="1"/>
        </p:nvSpPr>
        <p:spPr>
          <a:xfrm>
            <a:off x="6405282" y="1985728"/>
            <a:ext cx="4914159" cy="4425043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215900" dir="6720000" sx="104000" sy="104000" algn="ct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9F600E2-E090-EB4B-B420-0410BA49F42B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6657022" y="2278878"/>
            <a:ext cx="4423621" cy="38087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88D3AA1-891A-594E-8517-C93C995DDD5B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6657022" y="2869503"/>
            <a:ext cx="4423621" cy="3258498"/>
          </a:xfrm>
        </p:spPr>
        <p:txBody>
          <a:bodyPr wrap="square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 sz="1400"/>
            </a:lvl2pPr>
            <a:lvl3pPr marL="11430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Level 1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228600" marR="0" lvl="0" indent="-2286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14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ard, icon, content (Pink)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79DA065B-2BAD-4641-AD8E-9C02A819369A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147482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543819" y="3343746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BFFB7024-8B3C-6D49-AD38-154D32FD42ED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537823" y="4131125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7D183E4-5560-0F4D-BD2B-DB736A85B5CD}"/>
              </a:ext>
            </a:extLst>
          </p:cNvPr>
          <p:cNvSpPr/>
          <p:nvPr userDrawn="1"/>
        </p:nvSpPr>
        <p:spPr>
          <a:xfrm>
            <a:off x="2172100" y="1877787"/>
            <a:ext cx="1183821" cy="11838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83A6F773-F7C8-F94F-950B-AEC7A262F1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430024" y="2150974"/>
            <a:ext cx="653135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679641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75978" y="3341633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3BBB746-F667-AF45-A02A-3A4BD71D0B9A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75978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lvl="0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1795777-BFC7-C349-9955-68A77C88027B}"/>
              </a:ext>
            </a:extLst>
          </p:cNvPr>
          <p:cNvSpPr/>
          <p:nvPr userDrawn="1"/>
        </p:nvSpPr>
        <p:spPr>
          <a:xfrm>
            <a:off x="5704259" y="1877787"/>
            <a:ext cx="1183821" cy="11838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E5A3B97E-C8FD-BE4A-93E4-C8B2D45E27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969602" y="2150974"/>
            <a:ext cx="653134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2178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16309" y="3331404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3D908A5-8AC0-294C-91D1-389E0DAA203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616309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D165BE-281F-944A-91A8-73DB290CB3B7}"/>
              </a:ext>
            </a:extLst>
          </p:cNvPr>
          <p:cNvSpPr/>
          <p:nvPr userDrawn="1"/>
        </p:nvSpPr>
        <p:spPr>
          <a:xfrm>
            <a:off x="9236796" y="1877787"/>
            <a:ext cx="1183821" cy="11838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5D016D0-935C-2946-B768-E6C5A2D6308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465563" y="2098214"/>
            <a:ext cx="726980" cy="69943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80120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ard and content 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66CAF1F-4B02-B34E-850B-BD3ACF41CBA6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147482" y="2024295"/>
            <a:ext cx="3201140" cy="3782436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679641" y="2024295"/>
            <a:ext cx="3201140" cy="3782436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2178" y="2024295"/>
            <a:ext cx="3201140" cy="3782436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543819" y="2418781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B776F0A-E294-C946-98E0-1536D1125F89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1537823" y="3206439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75978" y="2416668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C0B342F-2B74-BA43-B731-96A247D8F63D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5075978" y="3206439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16309" y="2406439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D96266B1-DE9C-9345-B6E5-0B4784BEE318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8621358" y="3206439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29453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ard, icon, content (black)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B08539B3-DE1F-6D48-B8A6-E7AA36A56C9B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147482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7D183E4-5560-0F4D-BD2B-DB736A85B5CD}"/>
              </a:ext>
            </a:extLst>
          </p:cNvPr>
          <p:cNvSpPr/>
          <p:nvPr userDrawn="1"/>
        </p:nvSpPr>
        <p:spPr>
          <a:xfrm>
            <a:off x="2172100" y="1877787"/>
            <a:ext cx="1183821" cy="11838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83A6F773-F7C8-F94F-950B-AEC7A262F1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430024" y="2150974"/>
            <a:ext cx="653135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679641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1795777-BFC7-C349-9955-68A77C88027B}"/>
              </a:ext>
            </a:extLst>
          </p:cNvPr>
          <p:cNvSpPr/>
          <p:nvPr userDrawn="1"/>
        </p:nvSpPr>
        <p:spPr>
          <a:xfrm>
            <a:off x="5704259" y="1877787"/>
            <a:ext cx="1183821" cy="11838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E5A3B97E-C8FD-BE4A-93E4-C8B2D45E27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969602" y="2150974"/>
            <a:ext cx="653134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2178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D165BE-281F-944A-91A8-73DB290CB3B7}"/>
              </a:ext>
            </a:extLst>
          </p:cNvPr>
          <p:cNvSpPr/>
          <p:nvPr userDrawn="1"/>
        </p:nvSpPr>
        <p:spPr>
          <a:xfrm>
            <a:off x="9236796" y="1877787"/>
            <a:ext cx="1183821" cy="11838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5D016D0-935C-2946-B768-E6C5A2D6308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465563" y="2098214"/>
            <a:ext cx="726980" cy="69943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543819" y="3352438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64B6C150-F9EE-244F-8BF3-2C23796ED0C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537823" y="4131125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75978" y="3350325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F2262C0-CF0B-6245-8A0A-2A9A04C95734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75978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lvl="0"/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16309" y="3340096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5A9056DC-1450-1844-A68E-F9D0B8C85968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616309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87869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ara, 2 card with subheading, text and pictur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3D5B1B32-3E9F-3E47-B7C6-6529FAF4AD7B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9DA997A4-B354-CD4D-8CC1-C416892F0B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112741"/>
            <a:ext cx="3262425" cy="3573939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713834" y="2112741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82701" y="2415297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3BBB746-F667-AF45-A02A-3A4BD71D0B9A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82701" y="3248227"/>
            <a:ext cx="2392877" cy="365485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ECAD9DA8-97BC-AF45-B946-646EF5E5131A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5082700" y="3783640"/>
            <a:ext cx="2392877" cy="176500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8901" y="2112741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23032" y="2405068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3D908A5-8AC0-294C-91D1-389E0DAA203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623032" y="3248227"/>
            <a:ext cx="2392877" cy="365485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8A36CBA2-6826-9748-871E-F6D391A13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623032" y="3783640"/>
            <a:ext cx="2392877" cy="176500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12211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ara, 1 card with subheading, text and pictur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952D577-0A2A-3040-8348-4231719FB32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9DA997A4-B354-CD4D-8CC1-C416892F0B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181225"/>
            <a:ext cx="6786843" cy="3505455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8901" y="2112741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ABD76DD-CBA1-0042-961D-A86AB0901960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8623031" y="2415297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EC8962E-11FF-2D4F-BC71-1E32D9154005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623030" y="3248227"/>
            <a:ext cx="2392877" cy="365485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8A36CBA2-6826-9748-871E-F6D391A13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623032" y="3783640"/>
            <a:ext cx="2392877" cy="176500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5922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, image, author 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D212EF42-7755-3949-A2F3-7362B35B0B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008" y="813926"/>
            <a:ext cx="1872516" cy="149245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FD338-985F-8B49-9757-3354853A0EE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77095" y="1982371"/>
            <a:ext cx="7080096" cy="333390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CA">
                <a:effectLst/>
              </a:rPr>
              <a:t>Add text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A0B0AEF-91E1-BA49-9508-B9F24A80A0B6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277095" y="5628347"/>
            <a:ext cx="4123707" cy="23948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B2F7C7-9F7A-1D43-A5EB-19F11A799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77095" y="813927"/>
            <a:ext cx="2327342" cy="993608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EC30AB9-7BC5-F64E-9A36-BBDEA337E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65125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EC30AB9-7BC5-F64E-9A36-BBDEA337E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406562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140FFC12-20AE-954E-ACA9-374C8FF3C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1F9FE0E-EA0A-AC43-B585-2A96BB72A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7EB1FD-FF18-A244-8BB4-663FFB21D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440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A42BB9-082C-DF46-8543-2A8EFBE11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  <p:pic>
        <p:nvPicPr>
          <p:cNvPr id="15" name="Picture 14" descr="Background pattern&#10;&#10;Description automatically generated">
            <a:extLst>
              <a:ext uri="{FF2B5EF4-FFF2-40B4-BE49-F238E27FC236}">
                <a16:creationId xmlns:a16="http://schemas.microsoft.com/office/drawing/2014/main" id="{3BB765F0-607E-D64A-BD29-AF13848635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880098" y="-5976187"/>
            <a:ext cx="6858000" cy="3714750"/>
          </a:xfrm>
          <a:prstGeom prst="rect">
            <a:avLst/>
          </a:prstGeom>
        </p:spPr>
      </p:pic>
      <p:sp>
        <p:nvSpPr>
          <p:cNvPr id="13" name="Title 6">
            <a:extLst>
              <a:ext uri="{FF2B5EF4-FFF2-40B4-BE49-F238E27FC236}">
                <a16:creationId xmlns:a16="http://schemas.microsoft.com/office/drawing/2014/main" id="{CDBCCA62-1BF5-5747-9DDD-462F7415D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DFD954-CB67-420F-B67D-647C7BE1E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972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 (pink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183A48-4653-8643-8E1D-B095A2F85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B6A122C-E43C-6944-8483-EE3B3D2A4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30961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(pink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sr-Latn-R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9EEE07D-0A91-2D4A-A121-401C9E454A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9114" y="4241121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Contact info: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AC340F7-F745-B440-84D9-D4C2D88BAF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259114" y="4873419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Full name </a:t>
            </a:r>
          </a:p>
          <a:p>
            <a:pPr lvl="0"/>
            <a:r>
              <a:rPr lang="en-US"/>
              <a:t>Email </a:t>
            </a:r>
          </a:p>
          <a:p>
            <a:pPr lvl="0"/>
            <a:r>
              <a:rPr lang="en-US"/>
              <a:t>Phone</a:t>
            </a:r>
          </a:p>
        </p:txBody>
      </p:sp>
      <p:pic>
        <p:nvPicPr>
          <p:cNvPr id="10" name="Picture 9" descr="Sketch of man sitting in electric wheelchair looking at a screen">
            <a:extLst>
              <a:ext uri="{FF2B5EF4-FFF2-40B4-BE49-F238E27FC236}">
                <a16:creationId xmlns:a16="http://schemas.microsoft.com/office/drawing/2014/main" id="{8FAB8850-A537-BD40-BB25-54469D7BDDA7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304" y="3134733"/>
            <a:ext cx="2515638" cy="319704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827C0A-C039-3246-8AEF-8F9F27B44FCC}"/>
              </a:ext>
            </a:extLst>
          </p:cNvPr>
          <p:cNvCxnSpPr>
            <a:cxnSpLocks/>
          </p:cNvCxnSpPr>
          <p:nvPr userDrawn="1"/>
        </p:nvCxnSpPr>
        <p:spPr>
          <a:xfrm>
            <a:off x="1361661" y="3928118"/>
            <a:ext cx="39756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0722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(light grey)">
    <p:bg>
      <p:bgPr>
        <a:solidFill>
          <a:srgbClr val="F3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Thank you</a:t>
            </a:r>
            <a:endParaRPr lang="sr-Latn-R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9EEE07D-0A91-2D4A-A121-401C9E454A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9114" y="4241121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Contact info: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AC340F7-F745-B440-84D9-D4C2D88BAF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259114" y="4873419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Full name </a:t>
            </a:r>
          </a:p>
          <a:p>
            <a:pPr lvl="0"/>
            <a:r>
              <a:rPr lang="en-US"/>
              <a:t>Email </a:t>
            </a:r>
          </a:p>
          <a:p>
            <a:pPr lvl="0"/>
            <a:r>
              <a:rPr lang="en-US"/>
              <a:t>Phone</a:t>
            </a:r>
          </a:p>
        </p:txBody>
      </p:sp>
      <p:pic>
        <p:nvPicPr>
          <p:cNvPr id="10" name="Picture 9" descr="Sketch of man sitting in electric wheelchair looking at a screen">
            <a:extLst>
              <a:ext uri="{FF2B5EF4-FFF2-40B4-BE49-F238E27FC236}">
                <a16:creationId xmlns:a16="http://schemas.microsoft.com/office/drawing/2014/main" id="{8FAB8850-A537-BD40-BB25-54469D7BDDA7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304" y="3134733"/>
            <a:ext cx="2515638" cy="319704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827C0A-C039-3246-8AEF-8F9F27B44FCC}"/>
              </a:ext>
            </a:extLst>
          </p:cNvPr>
          <p:cNvCxnSpPr>
            <a:cxnSpLocks/>
          </p:cNvCxnSpPr>
          <p:nvPr userDrawn="1"/>
        </p:nvCxnSpPr>
        <p:spPr>
          <a:xfrm>
            <a:off x="1361661" y="3928118"/>
            <a:ext cx="39756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524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logo, title and illustration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6247489-827E-8C4F-AD1D-F631E1E19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AD6BA390-C2B5-7D48-8BD4-EA9CC0302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7032" y="2107038"/>
            <a:ext cx="6022448" cy="22973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lang="en-CA" b="0" i="0" u="none" strike="noStrike" smtClean="0">
                <a:effectLst/>
              </a:defRPr>
            </a:lvl1pPr>
          </a:lstStyle>
          <a:p>
            <a:r>
              <a:rPr lang="en-CA" b="0" i="0" u="none" strike="noStrike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Digital product testing, powered by people with disabilities.</a:t>
            </a:r>
            <a:r>
              <a:rPr lang="en-CA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sr-Latn-RS"/>
          </a:p>
        </p:txBody>
      </p:sp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FB46CC-4E36-F54C-A388-CEF0A1031B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32" y="986554"/>
            <a:ext cx="2262377" cy="67453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7D54CD8-48CE-844C-8310-733FA51CB3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972" y="2949387"/>
            <a:ext cx="2760377" cy="319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593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logo, title, bridge and hero illustration">
    <p:bg>
      <p:bgPr>
        <a:solidFill>
          <a:srgbClr val="F4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3F4DFDA-0D22-8F45-9541-D695F6059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032" y="2107038"/>
            <a:ext cx="5931008" cy="6745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B0E3AD7C-681F-BF49-AD02-AD8955061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07777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EA428723-051B-FC41-A18E-C2CEA0820373}" type="slidenum">
              <a:rPr lang="sr-Latn-RS" smtClean="0"/>
              <a:pPr/>
              <a:t>‹#›</a:t>
            </a:fld>
            <a:endParaRPr lang="sr-Latn-R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61C393-5142-054E-BD22-EED836CDA1E7}"/>
              </a:ext>
            </a:extLst>
          </p:cNvPr>
          <p:cNvGrpSpPr/>
          <p:nvPr userDrawn="1"/>
        </p:nvGrpSpPr>
        <p:grpSpPr>
          <a:xfrm>
            <a:off x="618920" y="3673475"/>
            <a:ext cx="11625468" cy="3191752"/>
            <a:chOff x="618920" y="3673475"/>
            <a:chExt cx="11625468" cy="3191752"/>
          </a:xfrm>
        </p:grpSpPr>
        <p:pic>
          <p:nvPicPr>
            <p:cNvPr id="9" name="Picture 8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5CB3BAD6-76EC-1B46-822F-4843B18EB0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920" y="3673475"/>
              <a:ext cx="6253368" cy="3191752"/>
            </a:xfrm>
            <a:prstGeom prst="rect">
              <a:avLst/>
            </a:prstGeom>
          </p:spPr>
        </p:pic>
        <p:pic>
          <p:nvPicPr>
            <p:cNvPr id="11" name="Picture 10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418301FE-7E7D-BA47-805B-225F310257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1020" y="3673475"/>
              <a:ext cx="6253368" cy="3191752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1819045-F322-4224-8C54-CB2EACCC4B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31551"/>
          <a:stretch/>
        </p:blipFill>
        <p:spPr>
          <a:xfrm>
            <a:off x="6282738" y="-76200"/>
            <a:ext cx="5669931" cy="4659429"/>
          </a:xfrm>
          <a:prstGeom prst="rect">
            <a:avLst/>
          </a:prstGeom>
        </p:spPr>
      </p:pic>
      <p:pic>
        <p:nvPicPr>
          <p:cNvPr id="10" name="Picture 9" descr="Fable">
            <a:extLst>
              <a:ext uri="{FF2B5EF4-FFF2-40B4-BE49-F238E27FC236}">
                <a16:creationId xmlns:a16="http://schemas.microsoft.com/office/drawing/2014/main" id="{7EEABCAB-3073-B343-9794-CFB67BD061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32" y="986554"/>
            <a:ext cx="2262377" cy="67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482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Column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9DBB4FA-D74E-1140-B2DC-BED8093D66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A99C3C9-ABC0-3F46-BB72-730B08C77D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025400"/>
            <a:ext cx="7245920" cy="2403165"/>
          </a:xfrm>
        </p:spPr>
        <p:txBody>
          <a:bodyPr wrap="square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en-CA" b="0" i="0" smtClean="0">
                <a:effectLst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Replace dummy text: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sem.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. Donec </a:t>
            </a:r>
            <a:r>
              <a:rPr lang="en-US" err="1"/>
              <a:t>pede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, </a:t>
            </a:r>
            <a:r>
              <a:rPr lang="en-US" err="1"/>
              <a:t>fringilla</a:t>
            </a:r>
            <a:r>
              <a:rPr lang="en-US"/>
              <a:t> vel,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, </a:t>
            </a:r>
            <a:r>
              <a:rPr lang="en-US" err="1"/>
              <a:t>arcu</a:t>
            </a:r>
            <a:r>
              <a:rPr lang="en-US"/>
              <a:t>. In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, </a:t>
            </a:r>
            <a:r>
              <a:rPr lang="en-US" err="1"/>
              <a:t>rhoncus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, </a:t>
            </a:r>
            <a:r>
              <a:rPr lang="en-US" err="1"/>
              <a:t>imperdiet</a:t>
            </a:r>
            <a:r>
              <a:rPr lang="en-US"/>
              <a:t> a, </a:t>
            </a:r>
            <a:r>
              <a:rPr lang="en-US" err="1"/>
              <a:t>venenatis</a:t>
            </a:r>
            <a:r>
              <a:rPr lang="en-US"/>
              <a:t> vitae, </a:t>
            </a:r>
            <a:r>
              <a:rPr lang="en-US" err="1"/>
              <a:t>justo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dictum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pede</a:t>
            </a:r>
            <a:r>
              <a:rPr lang="en-US"/>
              <a:t>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. Integer </a:t>
            </a:r>
            <a:r>
              <a:rPr lang="en-US" err="1"/>
              <a:t>tincidunt</a:t>
            </a:r>
            <a:r>
              <a:rPr lang="en-US"/>
              <a:t>. Cras </a:t>
            </a:r>
            <a:r>
              <a:rPr lang="en-US" err="1"/>
              <a:t>dapibus</a:t>
            </a:r>
            <a:r>
              <a:rPr lang="en-US"/>
              <a:t>. </a:t>
            </a:r>
            <a:r>
              <a:rPr lang="en-US" err="1"/>
              <a:t>Vivamus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semper nisi. Aenean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eleifend</a:t>
            </a:r>
            <a:r>
              <a:rPr lang="en-US"/>
              <a:t> </a:t>
            </a:r>
            <a:r>
              <a:rPr lang="en-US" err="1"/>
              <a:t>tellus</a:t>
            </a:r>
            <a:r>
              <a:rPr lang="en-US"/>
              <a:t>. Aenean </a:t>
            </a:r>
            <a:r>
              <a:rPr lang="en-US" err="1"/>
              <a:t>leo</a:t>
            </a:r>
            <a:r>
              <a:rPr lang="en-US"/>
              <a:t> ligula, </a:t>
            </a:r>
            <a:r>
              <a:rPr lang="en-US" err="1"/>
              <a:t>porttitor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consequat</a:t>
            </a:r>
            <a:r>
              <a:rPr lang="en-US"/>
              <a:t> vitae, </a:t>
            </a:r>
            <a:r>
              <a:rPr lang="en-US" err="1"/>
              <a:t>eleifend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9FB6D48-F30D-EB40-9CE6-ED349D813B7E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1309556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25EB4DA-AB55-3A42-AD38-F5C9F4C57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568FC43-385C-5B48-9E5A-FF97AEB266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47482" y="1712259"/>
            <a:ext cx="10437639" cy="460376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083D7F9-F293-0543-8AFA-D625DB05795C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08270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141941"/>
            <a:ext cx="4785613" cy="365485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Replace dummy text: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</a:t>
            </a:r>
            <a:r>
              <a:rPr lang="en-US" err="1"/>
              <a:t>sem</a:t>
            </a:r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5E41DA3-02DC-8B49-A5A0-87DB7CD799E3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486244" y="2141941"/>
            <a:ext cx="4785613" cy="365485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Replace dummy text: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</a:t>
            </a:r>
            <a:r>
              <a:rPr lang="en-US" err="1"/>
              <a:t>sem</a:t>
            </a: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5AD5B22-1E8F-DD46-8078-B4CB0A72A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A5DCD90-1ACA-B245-AFF7-7AE22E4DC49D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956977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ing, bullet llist, and imag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313759"/>
            <a:ext cx="4687042" cy="3515095"/>
          </a:xfrm>
        </p:spPr>
        <p:txBody>
          <a:bodyPr wrap="square">
            <a:noAutofit/>
          </a:bodyPr>
          <a:lstStyle>
            <a:lvl1pPr marL="285750" indent="-285750">
              <a:lnSpc>
                <a:spcPct val="150000"/>
              </a:lnSpc>
              <a:spcBef>
                <a:spcPts val="0"/>
              </a:spcBef>
              <a:buClr>
                <a:srgbClr val="CA3B66"/>
              </a:buClr>
              <a:buSzPct val="13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Level 1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lvl="0"/>
            <a:endParaRPr lang="en-US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88579" y="2313759"/>
            <a:ext cx="4608510" cy="351509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1702288"/>
            <a:ext cx="6202876" cy="38087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6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CA" noProof="0" err="1"/>
              <a:t>SubHead</a:t>
            </a:r>
            <a:endParaRPr lang="en-CA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61A29E5-F018-2245-90B6-7016A54DF82F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7857528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ing, and image/graph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47482" y="2433771"/>
            <a:ext cx="10437639" cy="3882253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1742904"/>
            <a:ext cx="10437639" cy="380873"/>
          </a:xfrm>
        </p:spPr>
        <p:txBody>
          <a:bodyPr wrap="square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600" b="1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417584D-6DD6-4C4A-A335-899E83AF8221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7717295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FABBD4-89C2-9D4B-92DD-2BD95DE6F3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C5DAC-7429-6E4E-8924-6EE12B38EDDE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05A7108-A2BC-2940-B11A-56E13AE1F9C9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8234995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ards with subheading and bullet lis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A1A0062-5313-6446-A9BD-82EFBECB0496}"/>
              </a:ext>
            </a:extLst>
          </p:cNvPr>
          <p:cNvSpPr/>
          <p:nvPr userDrawn="1"/>
        </p:nvSpPr>
        <p:spPr>
          <a:xfrm>
            <a:off x="1147482" y="1985728"/>
            <a:ext cx="4914159" cy="4425043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215900" dir="6720000" sx="104000" sy="104000" algn="ct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CE259DA-1887-3343-8A3E-CAAE971667E2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399222" y="2278878"/>
            <a:ext cx="4423621" cy="38087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DCD4D5A7-E154-5742-B2FC-B24178437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A1A1140-6EF0-4147-B11E-52E030C167C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9222" y="2869503"/>
            <a:ext cx="4423621" cy="3258498"/>
          </a:xfrm>
        </p:spPr>
        <p:txBody>
          <a:bodyPr wrap="square">
            <a:noAutofit/>
          </a:bodyPr>
          <a:lstStyle>
            <a:lvl1pPr marL="285750" indent="-285750">
              <a:lnSpc>
                <a:spcPct val="114000"/>
              </a:lnSpc>
              <a:buClr>
                <a:srgbClr val="CA3B66"/>
              </a:buClr>
              <a:buSzPct val="13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lnSpc>
                <a:spcPct val="1140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  <a:defRPr sz="1400"/>
            </a:lvl2pPr>
            <a:lvl3pPr marL="1085850" indent="-171450">
              <a:lnSpc>
                <a:spcPct val="114000"/>
              </a:lnSpc>
              <a:buFont typeface="Arial" panose="020B0604020202020204" pitchFamily="34" charset="0"/>
              <a:buChar char="•"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Level 1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lvl="0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05366ED-BCC3-094D-BCA6-7322723D580A}"/>
              </a:ext>
            </a:extLst>
          </p:cNvPr>
          <p:cNvSpPr/>
          <p:nvPr userDrawn="1"/>
        </p:nvSpPr>
        <p:spPr>
          <a:xfrm>
            <a:off x="6405282" y="1985728"/>
            <a:ext cx="4914159" cy="4425043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215900" dir="6720000" sx="104000" sy="104000" algn="ct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9F600E2-E090-EB4B-B420-0410BA49F42B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6657022" y="2278878"/>
            <a:ext cx="4423621" cy="38087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88D3AA1-891A-594E-8517-C93C995DDD5B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6657022" y="2869503"/>
            <a:ext cx="4423621" cy="3258498"/>
          </a:xfrm>
        </p:spPr>
        <p:txBody>
          <a:bodyPr wrap="square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 sz="1400"/>
            </a:lvl2pPr>
            <a:lvl3pPr marL="11430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Level 1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228600" marR="0" lvl="0" indent="-2286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DDAF089C-100E-3442-9889-60D3B95FEB43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1561401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ard, icon, content (Pink)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147482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BFFB7024-8B3C-6D49-AD38-154D32FD42ED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537823" y="4131125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7D183E4-5560-0F4D-BD2B-DB736A85B5CD}"/>
              </a:ext>
            </a:extLst>
          </p:cNvPr>
          <p:cNvSpPr/>
          <p:nvPr userDrawn="1"/>
        </p:nvSpPr>
        <p:spPr>
          <a:xfrm>
            <a:off x="2172100" y="1877787"/>
            <a:ext cx="1183821" cy="11838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83A6F773-F7C8-F94F-950B-AEC7A262F1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430024" y="2150974"/>
            <a:ext cx="653135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679641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3BBB746-F667-AF45-A02A-3A4BD71D0B9A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75978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lvl="0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1795777-BFC7-C349-9955-68A77C88027B}"/>
              </a:ext>
            </a:extLst>
          </p:cNvPr>
          <p:cNvSpPr/>
          <p:nvPr userDrawn="1"/>
        </p:nvSpPr>
        <p:spPr>
          <a:xfrm>
            <a:off x="5704259" y="1877787"/>
            <a:ext cx="1183821" cy="11838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E5A3B97E-C8FD-BE4A-93E4-C8B2D45E27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969602" y="2150974"/>
            <a:ext cx="653134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2178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3D908A5-8AC0-294C-91D1-389E0DAA203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616309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D165BE-281F-944A-91A8-73DB290CB3B7}"/>
              </a:ext>
            </a:extLst>
          </p:cNvPr>
          <p:cNvSpPr/>
          <p:nvPr userDrawn="1"/>
        </p:nvSpPr>
        <p:spPr>
          <a:xfrm>
            <a:off x="9236796" y="1877787"/>
            <a:ext cx="1183821" cy="11838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5D016D0-935C-2946-B768-E6C5A2D6308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465563" y="2098214"/>
            <a:ext cx="726980" cy="69943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543819" y="3343746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75978" y="3341633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16309" y="3331404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79DA065B-2BAD-4641-AD8E-9C02A819369A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1801204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ard and content 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147482" y="2024295"/>
            <a:ext cx="3201140" cy="3782436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679641" y="2024295"/>
            <a:ext cx="3201140" cy="3782436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2178" y="2024295"/>
            <a:ext cx="3201140" cy="3782436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543819" y="2418781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75978" y="2416668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16309" y="2406439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66CAF1F-4B02-B34E-850B-BD3ACF41CBA6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B776F0A-E294-C946-98E0-1536D1125F89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1537823" y="3206439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C0B342F-2B74-BA43-B731-96A247D8F63D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5075978" y="3206439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D96266B1-DE9C-9345-B6E5-0B4784BEE318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8621358" y="3206439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</p:spTree>
    <p:extLst>
      <p:ext uri="{BB962C8B-B14F-4D97-AF65-F5344CB8AC3E}">
        <p14:creationId xmlns:p14="http://schemas.microsoft.com/office/powerpoint/2010/main" val="11294530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ard, icon, content (black)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147482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7D183E4-5560-0F4D-BD2B-DB736A85B5CD}"/>
              </a:ext>
            </a:extLst>
          </p:cNvPr>
          <p:cNvSpPr/>
          <p:nvPr userDrawn="1"/>
        </p:nvSpPr>
        <p:spPr>
          <a:xfrm>
            <a:off x="2172100" y="1877787"/>
            <a:ext cx="1183821" cy="11838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83A6F773-F7C8-F94F-950B-AEC7A262F1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430024" y="2150974"/>
            <a:ext cx="653135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679641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1795777-BFC7-C349-9955-68A77C88027B}"/>
              </a:ext>
            </a:extLst>
          </p:cNvPr>
          <p:cNvSpPr/>
          <p:nvPr userDrawn="1"/>
        </p:nvSpPr>
        <p:spPr>
          <a:xfrm>
            <a:off x="5704259" y="1877787"/>
            <a:ext cx="1183821" cy="11838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E5A3B97E-C8FD-BE4A-93E4-C8B2D45E27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969602" y="2150974"/>
            <a:ext cx="653134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2178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D165BE-281F-944A-91A8-73DB290CB3B7}"/>
              </a:ext>
            </a:extLst>
          </p:cNvPr>
          <p:cNvSpPr/>
          <p:nvPr userDrawn="1"/>
        </p:nvSpPr>
        <p:spPr>
          <a:xfrm>
            <a:off x="9236796" y="1877787"/>
            <a:ext cx="1183821" cy="11838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5D016D0-935C-2946-B768-E6C5A2D6308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465563" y="2098214"/>
            <a:ext cx="726980" cy="69943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543819" y="3352438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75978" y="3350325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16309" y="3340096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B08539B3-DE1F-6D48-B8A6-E7AA36A56C9B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64B6C150-F9EE-244F-8BF3-2C23796ED0C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537823" y="4131125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F2262C0-CF0B-6245-8A0A-2A9A04C95734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75978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lvl="0"/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5A9056DC-1450-1844-A68E-F9D0B8C85968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616309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</p:spTree>
    <p:extLst>
      <p:ext uri="{BB962C8B-B14F-4D97-AF65-F5344CB8AC3E}">
        <p14:creationId xmlns:p14="http://schemas.microsoft.com/office/powerpoint/2010/main" val="11878692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ara, 2 card with subheading, text and pictur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713834" y="2112741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3BBB746-F667-AF45-A02A-3A4BD71D0B9A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82701" y="3248227"/>
            <a:ext cx="2392877" cy="365485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8901" y="2112741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3D908A5-8AC0-294C-91D1-389E0DAA203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623032" y="3248227"/>
            <a:ext cx="2392877" cy="365485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82701" y="2415297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23032" y="2405068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8A36CBA2-6826-9748-871E-F6D391A13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623032" y="3783640"/>
            <a:ext cx="2392877" cy="176500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ECAD9DA8-97BC-AF45-B946-646EF5E5131A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5082700" y="3783640"/>
            <a:ext cx="2392877" cy="176500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9DA997A4-B354-CD4D-8CC1-C416892F0B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112741"/>
            <a:ext cx="3262425" cy="3573939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3D5B1B32-3E9F-3E47-B7C6-6529FAF4AD7B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1122116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ara, 1 card with subheading, text and pictur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8901" y="2112741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8A36CBA2-6826-9748-871E-F6D391A13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623032" y="3783640"/>
            <a:ext cx="2392877" cy="176500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9DA997A4-B354-CD4D-8CC1-C416892F0B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181225"/>
            <a:ext cx="6786843" cy="3505455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952D577-0A2A-3040-8348-4231719FB32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EC8962E-11FF-2D4F-BC71-1E32D9154005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623030" y="3248227"/>
            <a:ext cx="2392877" cy="365485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ABD76DD-CBA1-0042-961D-A86AB0901960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8623031" y="2415297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22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, image, author 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D212EF42-7755-3949-A2F3-7362B35B0B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008" y="813926"/>
            <a:ext cx="1872516" cy="149245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FD338-985F-8B49-9757-3354853A0EE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77095" y="1982371"/>
            <a:ext cx="7080096" cy="333390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CA">
                <a:effectLst/>
              </a:rPr>
              <a:t>Add text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A0B0AEF-91E1-BA49-9508-B9F24A80A0B6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277095" y="5628347"/>
            <a:ext cx="4123707" cy="23948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EC30AB9-7BC5-F64E-9A36-BBDEA337ED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B2F7C7-9F7A-1D43-A5EB-19F11A799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77095" y="813927"/>
            <a:ext cx="2327342" cy="993608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651253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EC30AB9-7BC5-F64E-9A36-BBDEA337ED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406562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1F9FE0E-EA0A-AC43-B585-2A96BB72A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140FFC12-20AE-954E-ACA9-374C8FF3C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7EB1FD-FF18-A244-8BB4-663FFB21D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440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A42BB9-082C-DF46-8543-2A8EFBE11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  <p:pic>
        <p:nvPicPr>
          <p:cNvPr id="15" name="Picture 14" descr="Background pattern&#10;&#10;Description automatically generated">
            <a:extLst>
              <a:ext uri="{FF2B5EF4-FFF2-40B4-BE49-F238E27FC236}">
                <a16:creationId xmlns:a16="http://schemas.microsoft.com/office/drawing/2014/main" id="{3BB765F0-607E-D64A-BD29-AF13848635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880098" y="-5976187"/>
            <a:ext cx="6858000" cy="371475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DFD954-CB67-420F-B67D-647C7BE1E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CDBCCA62-1BF5-5747-9DDD-462F7415D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59727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 (pink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183A48-4653-8643-8E1D-B095A2F85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B6A122C-E43C-6944-8483-EE3B3D2A4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30961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(pink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9EEE07D-0A91-2D4A-A121-401C9E454A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9114" y="4241121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Contact info: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sr-Latn-RS"/>
          </a:p>
        </p:txBody>
      </p:sp>
      <p:pic>
        <p:nvPicPr>
          <p:cNvPr id="10" name="Picture 9" descr="Sketch of man sitting in electric wheelchair looking at a screen">
            <a:extLst>
              <a:ext uri="{FF2B5EF4-FFF2-40B4-BE49-F238E27FC236}">
                <a16:creationId xmlns:a16="http://schemas.microsoft.com/office/drawing/2014/main" id="{8FAB8850-A537-BD40-BB25-54469D7BDDA7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304" y="3134733"/>
            <a:ext cx="2515638" cy="319704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827C0A-C039-3246-8AEF-8F9F27B44FCC}"/>
              </a:ext>
            </a:extLst>
          </p:cNvPr>
          <p:cNvCxnSpPr>
            <a:cxnSpLocks/>
          </p:cNvCxnSpPr>
          <p:nvPr userDrawn="1"/>
        </p:nvCxnSpPr>
        <p:spPr>
          <a:xfrm>
            <a:off x="1361661" y="3928118"/>
            <a:ext cx="39756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AC340F7-F745-B440-84D9-D4C2D88BAF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259114" y="4873419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Full name </a:t>
            </a:r>
          </a:p>
          <a:p>
            <a:pPr lvl="0"/>
            <a:r>
              <a:rPr lang="en-US"/>
              <a:t>Email </a:t>
            </a:r>
          </a:p>
          <a:p>
            <a:pPr lvl="0"/>
            <a:r>
              <a:rPr lang="en-US"/>
              <a:t>Phone</a:t>
            </a:r>
          </a:p>
        </p:txBody>
      </p:sp>
    </p:spTree>
    <p:extLst>
      <p:ext uri="{BB962C8B-B14F-4D97-AF65-F5344CB8AC3E}">
        <p14:creationId xmlns:p14="http://schemas.microsoft.com/office/powerpoint/2010/main" val="28090722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(light grey)">
    <p:bg>
      <p:bgPr>
        <a:solidFill>
          <a:srgbClr val="F3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9EEE07D-0A91-2D4A-A121-401C9E454A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9114" y="4241121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Contact info: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Thank you</a:t>
            </a:r>
            <a:endParaRPr lang="sr-Latn-RS"/>
          </a:p>
        </p:txBody>
      </p:sp>
      <p:pic>
        <p:nvPicPr>
          <p:cNvPr id="10" name="Picture 9" descr="Sketch of man sitting in electric wheelchair looking at a screen">
            <a:extLst>
              <a:ext uri="{FF2B5EF4-FFF2-40B4-BE49-F238E27FC236}">
                <a16:creationId xmlns:a16="http://schemas.microsoft.com/office/drawing/2014/main" id="{8FAB8850-A537-BD40-BB25-54469D7BDDA7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304" y="3134733"/>
            <a:ext cx="2515638" cy="319704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827C0A-C039-3246-8AEF-8F9F27B44FCC}"/>
              </a:ext>
            </a:extLst>
          </p:cNvPr>
          <p:cNvCxnSpPr>
            <a:cxnSpLocks/>
          </p:cNvCxnSpPr>
          <p:nvPr userDrawn="1"/>
        </p:nvCxnSpPr>
        <p:spPr>
          <a:xfrm>
            <a:off x="1361661" y="3928118"/>
            <a:ext cx="39756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AC340F7-F745-B440-84D9-D4C2D88BAF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259114" y="4873419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Full name </a:t>
            </a:r>
          </a:p>
          <a:p>
            <a:pPr lvl="0"/>
            <a:r>
              <a:rPr lang="en-US"/>
              <a:t>Email </a:t>
            </a:r>
          </a:p>
          <a:p>
            <a:pPr lvl="0"/>
            <a:r>
              <a:rPr lang="en-US"/>
              <a:t>Phone</a:t>
            </a:r>
          </a:p>
        </p:txBody>
      </p:sp>
    </p:spTree>
    <p:extLst>
      <p:ext uri="{BB962C8B-B14F-4D97-AF65-F5344CB8AC3E}">
        <p14:creationId xmlns:p14="http://schemas.microsoft.com/office/powerpoint/2010/main" val="482524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824281"/>
            <a:ext cx="6377048" cy="604781"/>
          </a:xfrm>
        </p:spPr>
        <p:txBody>
          <a:bodyPr>
            <a:spAutoFit/>
          </a:bodyPr>
          <a:lstStyle>
            <a:lvl1pPr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64724" y="2816679"/>
            <a:ext cx="4687042" cy="3746410"/>
          </a:xfrm>
        </p:spPr>
        <p:txBody>
          <a:bodyPr>
            <a:spAutoFit/>
          </a:bodyPr>
          <a:lstStyle>
            <a:lvl1pPr marL="285750" indent="-285750">
              <a:buClr>
                <a:srgbClr val="CA3B66"/>
              </a:buClr>
              <a:buSzPct val="130000"/>
              <a:buFont typeface="Arial" panose="020B0604020202020204" pitchFamily="34" charset="0"/>
              <a:buChar char="•"/>
              <a:defRPr sz="18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your bullets.</a:t>
            </a:r>
          </a:p>
          <a:p>
            <a:pPr lvl="0"/>
            <a:r>
              <a:rPr lang="en-US"/>
              <a:t>Edit your bullets.</a:t>
            </a:r>
          </a:p>
          <a:p>
            <a:pPr lvl="0"/>
            <a:r>
              <a:rPr lang="en-US"/>
              <a:t>Edit your bullets.</a:t>
            </a:r>
          </a:p>
          <a:p>
            <a:pPr lvl="0"/>
            <a:r>
              <a:rPr lang="en-US"/>
              <a:t>Edit your bullets.</a:t>
            </a:r>
          </a:p>
          <a:p>
            <a:pPr lvl="0"/>
            <a:r>
              <a:rPr lang="en-US"/>
              <a:t>Edit your bullets.</a:t>
            </a:r>
          </a:p>
          <a:p>
            <a:pPr lvl="0"/>
            <a:r>
              <a:rPr lang="en-US"/>
              <a:t>Edit your bullets.</a:t>
            </a:r>
          </a:p>
          <a:p>
            <a:pPr lvl="0"/>
            <a:r>
              <a:rPr lang="en-US"/>
              <a:t>Edit your bullets.</a:t>
            </a:r>
          </a:p>
          <a:p>
            <a:pPr lvl="0"/>
            <a:r>
              <a:rPr lang="en-US"/>
              <a:t>Edit your bullets.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EF8C6B2-8372-2942-9A56-059F26F398D6}"/>
              </a:ext>
            </a:extLst>
          </p:cNvPr>
          <p:cNvCxnSpPr>
            <a:cxnSpLocks/>
          </p:cNvCxnSpPr>
          <p:nvPr userDrawn="1"/>
        </p:nvCxnSpPr>
        <p:spPr>
          <a:xfrm>
            <a:off x="1342945" y="2280527"/>
            <a:ext cx="17431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88579" y="1681843"/>
            <a:ext cx="4996542" cy="4400550"/>
          </a:xfrm>
        </p:spPr>
        <p:txBody>
          <a:bodyPr/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264723" y="1626088"/>
            <a:ext cx="4858485" cy="377026"/>
          </a:xfrm>
        </p:spPr>
        <p:txBody>
          <a:bodyPr>
            <a:spAutoFit/>
          </a:bodyPr>
          <a:lstStyle>
            <a:lvl1pPr marL="0" indent="0">
              <a:buNone/>
              <a:defRPr sz="20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791107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824281"/>
            <a:ext cx="10320398" cy="604781"/>
          </a:xfrm>
        </p:spPr>
        <p:txBody>
          <a:bodyPr wrap="square">
            <a:spAutoFit/>
          </a:bodyPr>
          <a:lstStyle>
            <a:lvl1pPr algn="ctr"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64723" y="2200139"/>
            <a:ext cx="10320398" cy="3882253"/>
          </a:xfrm>
        </p:spPr>
        <p:txBody>
          <a:bodyPr/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264723" y="1626088"/>
            <a:ext cx="10320398" cy="377026"/>
          </a:xfrm>
        </p:spPr>
        <p:txBody>
          <a:bodyPr wrap="square">
            <a:spAutoFit/>
          </a:bodyPr>
          <a:lstStyle>
            <a:lvl1pPr marL="0" indent="0" algn="ctr">
              <a:buNone/>
              <a:defRPr sz="20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264296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2991906-A776-48DA-B24F-57F2197653F6}"/>
              </a:ext>
            </a:extLst>
          </p:cNvPr>
          <p:cNvGrpSpPr/>
          <p:nvPr userDrawn="1"/>
        </p:nvGrpSpPr>
        <p:grpSpPr>
          <a:xfrm>
            <a:off x="630936" y="0"/>
            <a:ext cx="11591681" cy="6866700"/>
            <a:chOff x="630936" y="0"/>
            <a:chExt cx="11591681" cy="68667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1BAE6DB-FC5D-4975-BA3F-E274AB77D372}"/>
                </a:ext>
              </a:extLst>
            </p:cNvPr>
            <p:cNvSpPr/>
            <p:nvPr userDrawn="1"/>
          </p:nvSpPr>
          <p:spPr>
            <a:xfrm>
              <a:off x="630936" y="0"/>
              <a:ext cx="11561064" cy="6858000"/>
            </a:xfrm>
            <a:prstGeom prst="rect">
              <a:avLst/>
            </a:prstGeom>
            <a:solidFill>
              <a:srgbClr val="585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37CCAC-816D-4EFD-99CF-82BE002E3FE6}"/>
                </a:ext>
              </a:extLst>
            </p:cNvPr>
            <p:cNvSpPr/>
            <p:nvPr userDrawn="1"/>
          </p:nvSpPr>
          <p:spPr>
            <a:xfrm>
              <a:off x="9307286" y="0"/>
              <a:ext cx="598714" cy="6858000"/>
            </a:xfrm>
            <a:prstGeom prst="rect">
              <a:avLst/>
            </a:prstGeom>
            <a:solidFill>
              <a:srgbClr val="F2F2F2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6767097-51B0-43FF-BF7E-7E6A452AB7F3}"/>
                </a:ext>
              </a:extLst>
            </p:cNvPr>
            <p:cNvSpPr/>
            <p:nvPr userDrawn="1"/>
          </p:nvSpPr>
          <p:spPr>
            <a:xfrm>
              <a:off x="10461172" y="0"/>
              <a:ext cx="598714" cy="6858000"/>
            </a:xfrm>
            <a:prstGeom prst="rect">
              <a:avLst/>
            </a:prstGeom>
            <a:solidFill>
              <a:srgbClr val="F2F2F2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354F464-F769-414A-9301-D02CB2E18614}"/>
                </a:ext>
              </a:extLst>
            </p:cNvPr>
            <p:cNvSpPr/>
            <p:nvPr userDrawn="1"/>
          </p:nvSpPr>
          <p:spPr>
            <a:xfrm>
              <a:off x="11623903" y="0"/>
              <a:ext cx="598714" cy="6858000"/>
            </a:xfrm>
            <a:prstGeom prst="rect">
              <a:avLst/>
            </a:prstGeom>
            <a:solidFill>
              <a:srgbClr val="F2F2F2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BD15B60-153E-4941-A71F-B337A3C47F44}"/>
                </a:ext>
              </a:extLst>
            </p:cNvPr>
            <p:cNvSpPr/>
            <p:nvPr userDrawn="1"/>
          </p:nvSpPr>
          <p:spPr>
            <a:xfrm>
              <a:off x="8138027" y="8700"/>
              <a:ext cx="598714" cy="6858000"/>
            </a:xfrm>
            <a:prstGeom prst="rect">
              <a:avLst/>
            </a:prstGeom>
            <a:solidFill>
              <a:srgbClr val="F2F2F2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238AE12-1F4E-4C86-AAAD-0C2A20EF9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114" y="1926772"/>
            <a:ext cx="7735207" cy="2004332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DFD954-CB67-420F-B67D-647C7BE1E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4692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576937"/>
            <a:ext cx="4687042" cy="1103379"/>
          </a:xfrm>
        </p:spPr>
        <p:txBody>
          <a:bodyPr>
            <a:spAutoFit/>
          </a:bodyPr>
          <a:lstStyle>
            <a:lvl1pPr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57999" y="2690581"/>
            <a:ext cx="6431670" cy="473206"/>
          </a:xfrm>
        </p:spPr>
        <p:txBody>
          <a:bodyPr>
            <a:spAutoFit/>
          </a:bodyPr>
          <a:lstStyle>
            <a:lvl1pPr marL="0" indent="0">
              <a:lnSpc>
                <a:spcPct val="150000"/>
              </a:lnSpc>
              <a:buNone/>
              <a:defRPr sz="18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9DBB4FA-D74E-1140-B2DC-BED8093D66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2784716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3F4DFDA-0D22-8F45-9541-D695F6059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032" y="1172668"/>
            <a:ext cx="5175539" cy="1608902"/>
          </a:xfrm>
        </p:spPr>
        <p:txBody>
          <a:bodyPr>
            <a:spAutoFit/>
          </a:bodyPr>
          <a:lstStyle>
            <a:lvl1pPr>
              <a:defRPr sz="5400"/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380CF1-9F3F-5F43-9356-B3713FDE53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8920" y="3673475"/>
            <a:ext cx="11566075" cy="3184526"/>
          </a:xfrm>
          <a:prstGeom prst="rect">
            <a:avLst/>
          </a:prstGeom>
        </p:spPr>
      </p:pic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B0E3AD7C-681F-BF49-AD02-AD8955061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07777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EA428723-051B-FC41-A18E-C2CEA0820373}" type="slidenum">
              <a:rPr lang="sr-Latn-RS" smtClean="0"/>
              <a:pPr/>
              <a:t>‹#›</a:t>
            </a:fld>
            <a:endParaRPr lang="sr-Latn-R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819045-F322-4224-8C54-CB2EACCC4B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55771" y="756557"/>
            <a:ext cx="7053943" cy="396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67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824281"/>
            <a:ext cx="10220450" cy="604781"/>
          </a:xfrm>
        </p:spPr>
        <p:txBody>
          <a:bodyPr>
            <a:spAutoFit/>
          </a:bodyPr>
          <a:lstStyle>
            <a:lvl1pPr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A1A0062-5313-6446-A9BD-82EFBECB0496}"/>
              </a:ext>
            </a:extLst>
          </p:cNvPr>
          <p:cNvSpPr/>
          <p:nvPr userDrawn="1"/>
        </p:nvSpPr>
        <p:spPr>
          <a:xfrm>
            <a:off x="1264723" y="1877786"/>
            <a:ext cx="4914159" cy="4425043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215900" dir="6720000" sx="104000" sy="104000" algn="ct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67966F-43C0-184D-815B-498995951A1F}"/>
              </a:ext>
            </a:extLst>
          </p:cNvPr>
          <p:cNvCxnSpPr>
            <a:cxnSpLocks/>
          </p:cNvCxnSpPr>
          <p:nvPr userDrawn="1"/>
        </p:nvCxnSpPr>
        <p:spPr>
          <a:xfrm>
            <a:off x="1639536" y="2727421"/>
            <a:ext cx="9475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41A7D24-20AC-324B-8928-C43539A2E5B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6721" y="2991822"/>
            <a:ext cx="4413363" cy="430887"/>
          </a:xfrm>
        </p:spPr>
        <p:txBody>
          <a:bodyPr>
            <a:spAutoFit/>
          </a:bodyPr>
          <a:lstStyle>
            <a:lvl1pPr marL="0" indent="0">
              <a:lnSpc>
                <a:spcPct val="150000"/>
              </a:lnSpc>
              <a:buNone/>
              <a:defRPr sz="16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6A7EB21-6799-2A42-94EC-8C73EEF99059}"/>
              </a:ext>
            </a:extLst>
          </p:cNvPr>
          <p:cNvSpPr/>
          <p:nvPr userDrawn="1"/>
        </p:nvSpPr>
        <p:spPr>
          <a:xfrm>
            <a:off x="6571014" y="1877786"/>
            <a:ext cx="4914159" cy="4425043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F8D02A8-1C48-5543-9831-19BF94C626D0}"/>
              </a:ext>
            </a:extLst>
          </p:cNvPr>
          <p:cNvCxnSpPr>
            <a:cxnSpLocks/>
          </p:cNvCxnSpPr>
          <p:nvPr userDrawn="1"/>
        </p:nvCxnSpPr>
        <p:spPr>
          <a:xfrm>
            <a:off x="6945827" y="2727421"/>
            <a:ext cx="10495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EF4F6DDB-C388-C94B-A0F5-CFEE7891107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833012" y="2991822"/>
            <a:ext cx="4413363" cy="430887"/>
          </a:xfrm>
        </p:spPr>
        <p:txBody>
          <a:bodyPr>
            <a:spAutoFit/>
          </a:bodyPr>
          <a:lstStyle>
            <a:lvl1pPr marL="0" indent="0">
              <a:lnSpc>
                <a:spcPct val="150000"/>
              </a:lnSpc>
              <a:buNone/>
              <a:defRPr sz="16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CE259DA-1887-3343-8A3E-CAAE971667E2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516463" y="2278878"/>
            <a:ext cx="4423621" cy="377026"/>
          </a:xfrm>
        </p:spPr>
        <p:txBody>
          <a:bodyPr>
            <a:spAutoFit/>
          </a:bodyPr>
          <a:lstStyle>
            <a:lvl1pPr marL="0" indent="0">
              <a:buNone/>
              <a:defRPr sz="20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AA0CFE06-6110-1548-AB9C-E8AECA53590D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833012" y="2278877"/>
            <a:ext cx="4413364" cy="377026"/>
          </a:xfrm>
        </p:spPr>
        <p:txBody>
          <a:bodyPr>
            <a:spAutoFit/>
          </a:bodyPr>
          <a:lstStyle>
            <a:lvl1pPr marL="0" indent="0">
              <a:buNone/>
              <a:defRPr sz="20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DCD4D5A7-E154-5742-B2FC-B24178437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 Bold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77558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4556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3F4DFDA-0D22-8F45-9541-D695F6059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2624549"/>
            <a:ext cx="6106406" cy="1608902"/>
          </a:xfrm>
        </p:spPr>
        <p:txBody>
          <a:bodyPr>
            <a:spAutoFit/>
          </a:bodyPr>
          <a:lstStyle>
            <a:lvl1pPr>
              <a:defRPr sz="5400"/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6247489-827E-8C4F-AD1D-F631E1E19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504865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3F4DFDA-0D22-8F45-9541-D695F6059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032" y="1172668"/>
            <a:ext cx="5175539" cy="1608902"/>
          </a:xfrm>
        </p:spPr>
        <p:txBody>
          <a:bodyPr>
            <a:spAutoFit/>
          </a:bodyPr>
          <a:lstStyle>
            <a:lvl1pPr>
              <a:defRPr sz="5400"/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380CF1-9F3F-5F43-9356-B3713FDE53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8920" y="3673475"/>
            <a:ext cx="11566075" cy="3184526"/>
          </a:xfrm>
          <a:prstGeom prst="rect">
            <a:avLst/>
          </a:prstGeom>
        </p:spPr>
      </p:pic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B0E3AD7C-681F-BF49-AD02-AD8955061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07777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EA428723-051B-FC41-A18E-C2CEA0820373}" type="slidenum">
              <a:rPr lang="sr-Latn-RS" smtClean="0"/>
              <a:pPr/>
              <a:t>‹#›</a:t>
            </a:fld>
            <a:endParaRPr lang="sr-Latn-R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819045-F322-4224-8C54-CB2EACCC4B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55771" y="756557"/>
            <a:ext cx="7053943" cy="396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482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576937"/>
            <a:ext cx="4687042" cy="1103379"/>
          </a:xfrm>
        </p:spPr>
        <p:txBody>
          <a:bodyPr>
            <a:spAutoFit/>
          </a:bodyPr>
          <a:lstStyle>
            <a:lvl1pPr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57999" y="2690581"/>
            <a:ext cx="6431670" cy="473206"/>
          </a:xfrm>
        </p:spPr>
        <p:txBody>
          <a:bodyPr>
            <a:spAutoFit/>
          </a:bodyPr>
          <a:lstStyle>
            <a:lvl1pPr marL="0" indent="0">
              <a:lnSpc>
                <a:spcPct val="150000"/>
              </a:lnSpc>
              <a:buNone/>
              <a:defRPr sz="18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9DBB4FA-D74E-1140-B2DC-BED8093D66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309556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576937"/>
            <a:ext cx="4687042" cy="1103379"/>
          </a:xfrm>
        </p:spPr>
        <p:txBody>
          <a:bodyPr>
            <a:spAutoFit/>
          </a:bodyPr>
          <a:lstStyle>
            <a:lvl1pPr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58000" y="2690581"/>
            <a:ext cx="4785613" cy="473206"/>
          </a:xfrm>
        </p:spPr>
        <p:txBody>
          <a:bodyPr>
            <a:spAutoFit/>
          </a:bodyPr>
          <a:lstStyle>
            <a:lvl1pPr marL="0" indent="0">
              <a:lnSpc>
                <a:spcPct val="150000"/>
              </a:lnSpc>
              <a:buNone/>
              <a:defRPr sz="18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5E41DA3-02DC-8B49-A5A0-87DB7CD799E3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596762" y="2690581"/>
            <a:ext cx="4785613" cy="473206"/>
          </a:xfrm>
        </p:spPr>
        <p:txBody>
          <a:bodyPr>
            <a:spAutoFit/>
          </a:bodyPr>
          <a:lstStyle>
            <a:lvl1pPr marL="0" indent="0">
              <a:lnSpc>
                <a:spcPct val="150000"/>
              </a:lnSpc>
              <a:buNone/>
              <a:defRPr sz="18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5AD5B22-1E8F-DD46-8078-B4CB0A72A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56977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824281"/>
            <a:ext cx="6377048" cy="604781"/>
          </a:xfrm>
        </p:spPr>
        <p:txBody>
          <a:bodyPr>
            <a:spAutoFit/>
          </a:bodyPr>
          <a:lstStyle>
            <a:lvl1pPr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64724" y="2816679"/>
            <a:ext cx="4687042" cy="3746410"/>
          </a:xfrm>
        </p:spPr>
        <p:txBody>
          <a:bodyPr>
            <a:spAutoFit/>
          </a:bodyPr>
          <a:lstStyle>
            <a:lvl1pPr marL="285750" indent="-285750">
              <a:buClr>
                <a:srgbClr val="CA3B66"/>
              </a:buClr>
              <a:buSzPct val="130000"/>
              <a:buFont typeface="Arial" panose="020B0604020202020204" pitchFamily="34" charset="0"/>
              <a:buChar char="•"/>
              <a:defRPr sz="18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your bullets.</a:t>
            </a:r>
          </a:p>
          <a:p>
            <a:pPr lvl="0"/>
            <a:r>
              <a:rPr lang="en-US"/>
              <a:t>Edit your bullets.</a:t>
            </a:r>
          </a:p>
          <a:p>
            <a:pPr lvl="0"/>
            <a:r>
              <a:rPr lang="en-US"/>
              <a:t>Edit your bullets.</a:t>
            </a:r>
          </a:p>
          <a:p>
            <a:pPr lvl="0"/>
            <a:r>
              <a:rPr lang="en-US"/>
              <a:t>Edit your bullets.</a:t>
            </a:r>
          </a:p>
          <a:p>
            <a:pPr lvl="0"/>
            <a:r>
              <a:rPr lang="en-US"/>
              <a:t>Edit your bullets.</a:t>
            </a:r>
          </a:p>
          <a:p>
            <a:pPr lvl="0"/>
            <a:r>
              <a:rPr lang="en-US"/>
              <a:t>Edit your bullets.</a:t>
            </a:r>
          </a:p>
          <a:p>
            <a:pPr lvl="0"/>
            <a:r>
              <a:rPr lang="en-US"/>
              <a:t>Edit your bullets.</a:t>
            </a:r>
          </a:p>
          <a:p>
            <a:pPr lvl="0"/>
            <a:r>
              <a:rPr lang="en-US"/>
              <a:t>Edit your bullets.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EF8C6B2-8372-2942-9A56-059F26F398D6}"/>
              </a:ext>
            </a:extLst>
          </p:cNvPr>
          <p:cNvCxnSpPr>
            <a:cxnSpLocks/>
          </p:cNvCxnSpPr>
          <p:nvPr userDrawn="1"/>
        </p:nvCxnSpPr>
        <p:spPr>
          <a:xfrm>
            <a:off x="1342945" y="2280527"/>
            <a:ext cx="17431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88579" y="1681843"/>
            <a:ext cx="4996542" cy="4400550"/>
          </a:xfrm>
        </p:spPr>
        <p:txBody>
          <a:bodyPr/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264723" y="1626088"/>
            <a:ext cx="4858485" cy="377026"/>
          </a:xfrm>
        </p:spPr>
        <p:txBody>
          <a:bodyPr>
            <a:spAutoFit/>
          </a:bodyPr>
          <a:lstStyle>
            <a:lvl1pPr marL="0" indent="0">
              <a:buNone/>
              <a:defRPr sz="20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857528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824281"/>
            <a:ext cx="10320398" cy="604781"/>
          </a:xfrm>
        </p:spPr>
        <p:txBody>
          <a:bodyPr wrap="square">
            <a:spAutoFit/>
          </a:bodyPr>
          <a:lstStyle>
            <a:lvl1pPr algn="ctr"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64723" y="2200139"/>
            <a:ext cx="10320398" cy="3882253"/>
          </a:xfrm>
        </p:spPr>
        <p:txBody>
          <a:bodyPr/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264723" y="1626088"/>
            <a:ext cx="10320398" cy="377026"/>
          </a:xfrm>
        </p:spPr>
        <p:txBody>
          <a:bodyPr wrap="square">
            <a:spAutoFit/>
          </a:bodyPr>
          <a:lstStyle>
            <a:lvl1pPr marL="0" indent="0" algn="ctr">
              <a:buNone/>
              <a:defRPr sz="20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717295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824281"/>
            <a:ext cx="10220450" cy="604781"/>
          </a:xfrm>
        </p:spPr>
        <p:txBody>
          <a:bodyPr>
            <a:spAutoFit/>
          </a:bodyPr>
          <a:lstStyle>
            <a:lvl1pPr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A1A0062-5313-6446-A9BD-82EFBECB0496}"/>
              </a:ext>
            </a:extLst>
          </p:cNvPr>
          <p:cNvSpPr/>
          <p:nvPr userDrawn="1"/>
        </p:nvSpPr>
        <p:spPr>
          <a:xfrm>
            <a:off x="1264723" y="1877786"/>
            <a:ext cx="4914159" cy="4425043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215900" dir="6720000" sx="104000" sy="104000" algn="ct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67966F-43C0-184D-815B-498995951A1F}"/>
              </a:ext>
            </a:extLst>
          </p:cNvPr>
          <p:cNvCxnSpPr>
            <a:cxnSpLocks/>
          </p:cNvCxnSpPr>
          <p:nvPr userDrawn="1"/>
        </p:nvCxnSpPr>
        <p:spPr>
          <a:xfrm>
            <a:off x="1639536" y="2727421"/>
            <a:ext cx="9475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41A7D24-20AC-324B-8928-C43539A2E5B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6721" y="2991822"/>
            <a:ext cx="4413363" cy="430887"/>
          </a:xfrm>
        </p:spPr>
        <p:txBody>
          <a:bodyPr>
            <a:spAutoFit/>
          </a:bodyPr>
          <a:lstStyle>
            <a:lvl1pPr marL="0" indent="0">
              <a:lnSpc>
                <a:spcPct val="150000"/>
              </a:lnSpc>
              <a:buNone/>
              <a:defRPr sz="16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6A7EB21-6799-2A42-94EC-8C73EEF99059}"/>
              </a:ext>
            </a:extLst>
          </p:cNvPr>
          <p:cNvSpPr/>
          <p:nvPr userDrawn="1"/>
        </p:nvSpPr>
        <p:spPr>
          <a:xfrm>
            <a:off x="6571014" y="1877786"/>
            <a:ext cx="4914159" cy="4425043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F8D02A8-1C48-5543-9831-19BF94C626D0}"/>
              </a:ext>
            </a:extLst>
          </p:cNvPr>
          <p:cNvCxnSpPr>
            <a:cxnSpLocks/>
          </p:cNvCxnSpPr>
          <p:nvPr userDrawn="1"/>
        </p:nvCxnSpPr>
        <p:spPr>
          <a:xfrm>
            <a:off x="6945827" y="2727421"/>
            <a:ext cx="10495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EF4F6DDB-C388-C94B-A0F5-CFEE7891107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833012" y="2991822"/>
            <a:ext cx="4413363" cy="430887"/>
          </a:xfrm>
        </p:spPr>
        <p:txBody>
          <a:bodyPr>
            <a:spAutoFit/>
          </a:bodyPr>
          <a:lstStyle>
            <a:lvl1pPr marL="0" indent="0">
              <a:lnSpc>
                <a:spcPct val="150000"/>
              </a:lnSpc>
              <a:buNone/>
              <a:defRPr sz="16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CE259DA-1887-3343-8A3E-CAAE971667E2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516463" y="2278878"/>
            <a:ext cx="4423621" cy="377026"/>
          </a:xfrm>
        </p:spPr>
        <p:txBody>
          <a:bodyPr>
            <a:spAutoFit/>
          </a:bodyPr>
          <a:lstStyle>
            <a:lvl1pPr marL="0" indent="0">
              <a:buNone/>
              <a:defRPr sz="20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AA0CFE06-6110-1548-AB9C-E8AECA53590D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833012" y="2278877"/>
            <a:ext cx="4413364" cy="377026"/>
          </a:xfrm>
        </p:spPr>
        <p:txBody>
          <a:bodyPr>
            <a:spAutoFit/>
          </a:bodyPr>
          <a:lstStyle>
            <a:lvl1pPr marL="0" indent="0">
              <a:buNone/>
              <a:defRPr sz="20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DCD4D5A7-E154-5742-B2FC-B24178437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561401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767443"/>
            <a:ext cx="6377048" cy="718457"/>
          </a:xfrm>
        </p:spPr>
        <p:txBody>
          <a:bodyPr>
            <a:noAutofit/>
          </a:bodyPr>
          <a:lstStyle>
            <a:lvl1pPr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264723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BFFB7024-8B3C-6D49-AD38-154D32FD42ED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655064" y="4131125"/>
            <a:ext cx="2423160" cy="409728"/>
          </a:xfrm>
        </p:spPr>
        <p:txBody>
          <a:bodyPr>
            <a:spAutoFit/>
          </a:bodyPr>
          <a:lstStyle>
            <a:lvl1pPr marL="0" indent="0" algn="ctr">
              <a:lnSpc>
                <a:spcPct val="150000"/>
              </a:lnSpc>
              <a:buNone/>
              <a:defRPr sz="15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7D183E4-5560-0F4D-BD2B-DB736A85B5CD}"/>
              </a:ext>
            </a:extLst>
          </p:cNvPr>
          <p:cNvSpPr/>
          <p:nvPr userDrawn="1"/>
        </p:nvSpPr>
        <p:spPr>
          <a:xfrm>
            <a:off x="2289341" y="1877787"/>
            <a:ext cx="1183821" cy="1183821"/>
          </a:xfrm>
          <a:prstGeom prst="ellipse">
            <a:avLst/>
          </a:prstGeom>
          <a:solidFill>
            <a:srgbClr val="5856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83A6F773-F7C8-F94F-950B-AEC7A262F1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547265" y="2150974"/>
            <a:ext cx="653135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796882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3BBB746-F667-AF45-A02A-3A4BD71D0B9A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193219" y="4131125"/>
            <a:ext cx="2392877" cy="409728"/>
          </a:xfrm>
        </p:spPr>
        <p:txBody>
          <a:bodyPr>
            <a:spAutoFit/>
          </a:bodyPr>
          <a:lstStyle>
            <a:lvl1pPr marL="0" indent="0" algn="ctr">
              <a:lnSpc>
                <a:spcPct val="150000"/>
              </a:lnSpc>
              <a:buNone/>
              <a:defRPr sz="15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1795777-BFC7-C349-9955-68A77C88027B}"/>
              </a:ext>
            </a:extLst>
          </p:cNvPr>
          <p:cNvSpPr/>
          <p:nvPr userDrawn="1"/>
        </p:nvSpPr>
        <p:spPr>
          <a:xfrm>
            <a:off x="5821500" y="1877787"/>
            <a:ext cx="1183821" cy="1183821"/>
          </a:xfrm>
          <a:prstGeom prst="ellipse">
            <a:avLst/>
          </a:prstGeom>
          <a:solidFill>
            <a:srgbClr val="5856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E5A3B97E-C8FD-BE4A-93E4-C8B2D45E27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086843" y="2150974"/>
            <a:ext cx="653134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329419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3D908A5-8AC0-294C-91D1-389E0DAA203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733550" y="4131125"/>
            <a:ext cx="2392877" cy="409728"/>
          </a:xfrm>
        </p:spPr>
        <p:txBody>
          <a:bodyPr>
            <a:spAutoFit/>
          </a:bodyPr>
          <a:lstStyle>
            <a:lvl1pPr marL="0" indent="0" algn="ctr">
              <a:lnSpc>
                <a:spcPct val="150000"/>
              </a:lnSpc>
              <a:buNone/>
              <a:defRPr sz="15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D165BE-281F-944A-91A8-73DB290CB3B7}"/>
              </a:ext>
            </a:extLst>
          </p:cNvPr>
          <p:cNvSpPr/>
          <p:nvPr userDrawn="1"/>
        </p:nvSpPr>
        <p:spPr>
          <a:xfrm>
            <a:off x="9354037" y="1877787"/>
            <a:ext cx="1183821" cy="1183821"/>
          </a:xfrm>
          <a:prstGeom prst="ellipse">
            <a:avLst/>
          </a:prstGeom>
          <a:solidFill>
            <a:srgbClr val="5856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5D016D0-935C-2946-B768-E6C5A2D6308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582804" y="2098214"/>
            <a:ext cx="726980" cy="69943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661060" y="3343746"/>
            <a:ext cx="2392877" cy="648810"/>
          </a:xfrm>
        </p:spPr>
        <p:txBody>
          <a:bodyPr>
            <a:sp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193219" y="3341633"/>
            <a:ext cx="2392877" cy="648810"/>
          </a:xfrm>
        </p:spPr>
        <p:txBody>
          <a:bodyPr>
            <a:sp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733550" y="3331404"/>
            <a:ext cx="2392877" cy="648810"/>
          </a:xfrm>
        </p:spPr>
        <p:txBody>
          <a:bodyPr>
            <a:sp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801204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7">
            <a:extLst>
              <a:ext uri="{FF2B5EF4-FFF2-40B4-BE49-F238E27FC236}">
                <a16:creationId xmlns:a16="http://schemas.microsoft.com/office/drawing/2014/main" id="{ED3B70FA-2D4C-493D-A415-560D48009684}"/>
              </a:ext>
            </a:extLst>
          </p:cNvPr>
          <p:cNvSpPr/>
          <p:nvPr userDrawn="1"/>
        </p:nvSpPr>
        <p:spPr>
          <a:xfrm>
            <a:off x="1264723" y="2176695"/>
            <a:ext cx="3201140" cy="3691621"/>
          </a:xfrm>
          <a:prstGeom prst="roundRect">
            <a:avLst>
              <a:gd name="adj" fmla="val 616"/>
            </a:avLst>
          </a:prstGeom>
          <a:solidFill>
            <a:srgbClr val="5856D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9" name="Rounded Rectangle 17">
            <a:extLst>
              <a:ext uri="{FF2B5EF4-FFF2-40B4-BE49-F238E27FC236}">
                <a16:creationId xmlns:a16="http://schemas.microsoft.com/office/drawing/2014/main" id="{1ACA862A-228E-492B-B993-EFB908A8FEA5}"/>
              </a:ext>
            </a:extLst>
          </p:cNvPr>
          <p:cNvSpPr/>
          <p:nvPr userDrawn="1"/>
        </p:nvSpPr>
        <p:spPr>
          <a:xfrm>
            <a:off x="4796882" y="2176695"/>
            <a:ext cx="3201140" cy="3691621"/>
          </a:xfrm>
          <a:prstGeom prst="roundRect">
            <a:avLst>
              <a:gd name="adj" fmla="val 616"/>
            </a:avLst>
          </a:prstGeom>
          <a:solidFill>
            <a:srgbClr val="5856D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" name="Rounded Rectangle 22">
            <a:extLst>
              <a:ext uri="{FF2B5EF4-FFF2-40B4-BE49-F238E27FC236}">
                <a16:creationId xmlns:a16="http://schemas.microsoft.com/office/drawing/2014/main" id="{3A0DF5F8-80BC-4290-931D-CA2BE996EF6C}"/>
              </a:ext>
            </a:extLst>
          </p:cNvPr>
          <p:cNvSpPr/>
          <p:nvPr userDrawn="1"/>
        </p:nvSpPr>
        <p:spPr>
          <a:xfrm>
            <a:off x="8329419" y="2176695"/>
            <a:ext cx="3201140" cy="3691621"/>
          </a:xfrm>
          <a:prstGeom prst="roundRect">
            <a:avLst>
              <a:gd name="adj" fmla="val 616"/>
            </a:avLst>
          </a:prstGeom>
          <a:solidFill>
            <a:srgbClr val="5856D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767443"/>
            <a:ext cx="6377048" cy="718457"/>
          </a:xfrm>
        </p:spPr>
        <p:txBody>
          <a:bodyPr>
            <a:noAutofit/>
          </a:bodyPr>
          <a:lstStyle>
            <a:lvl1pPr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264723" y="2024295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BFFB7024-8B3C-6D49-AD38-154D32FD42ED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655064" y="3690254"/>
            <a:ext cx="2423160" cy="409728"/>
          </a:xfrm>
        </p:spPr>
        <p:txBody>
          <a:bodyPr>
            <a:spAutoFit/>
          </a:bodyPr>
          <a:lstStyle>
            <a:lvl1pPr marL="0" indent="0" algn="ctr">
              <a:lnSpc>
                <a:spcPct val="150000"/>
              </a:lnSpc>
              <a:buNone/>
              <a:defRPr sz="15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796882" y="2024295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3BBB746-F667-AF45-A02A-3A4BD71D0B9A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193219" y="3690254"/>
            <a:ext cx="2392877" cy="409728"/>
          </a:xfrm>
        </p:spPr>
        <p:txBody>
          <a:bodyPr>
            <a:spAutoFit/>
          </a:bodyPr>
          <a:lstStyle>
            <a:lvl1pPr marL="0" indent="0" algn="ctr">
              <a:lnSpc>
                <a:spcPct val="150000"/>
              </a:lnSpc>
              <a:buNone/>
              <a:defRPr sz="15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329419" y="2024295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3D908A5-8AC0-294C-91D1-389E0DAA203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733550" y="3690254"/>
            <a:ext cx="2392877" cy="409728"/>
          </a:xfrm>
        </p:spPr>
        <p:txBody>
          <a:bodyPr>
            <a:spAutoFit/>
          </a:bodyPr>
          <a:lstStyle>
            <a:lvl1pPr marL="0" indent="0" algn="ctr">
              <a:lnSpc>
                <a:spcPct val="150000"/>
              </a:lnSpc>
              <a:buNone/>
              <a:defRPr sz="15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661060" y="2902875"/>
            <a:ext cx="2392877" cy="648810"/>
          </a:xfrm>
        </p:spPr>
        <p:txBody>
          <a:bodyPr>
            <a:sp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193219" y="2900762"/>
            <a:ext cx="2392877" cy="648810"/>
          </a:xfrm>
        </p:spPr>
        <p:txBody>
          <a:bodyPr>
            <a:sp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733550" y="2890533"/>
            <a:ext cx="2392877" cy="648810"/>
          </a:xfrm>
        </p:spPr>
        <p:txBody>
          <a:bodyPr>
            <a:sp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294530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767443"/>
            <a:ext cx="6377048" cy="718457"/>
          </a:xfrm>
        </p:spPr>
        <p:txBody>
          <a:bodyPr>
            <a:noAutofit/>
          </a:bodyPr>
          <a:lstStyle>
            <a:lvl1pPr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264723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BFFB7024-8B3C-6D49-AD38-154D32FD42ED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661060" y="4131125"/>
            <a:ext cx="2423160" cy="409728"/>
          </a:xfrm>
        </p:spPr>
        <p:txBody>
          <a:bodyPr>
            <a:spAutoFit/>
          </a:bodyPr>
          <a:lstStyle>
            <a:lvl1pPr marL="0" indent="0" algn="ctr">
              <a:lnSpc>
                <a:spcPct val="150000"/>
              </a:lnSpc>
              <a:buNone/>
              <a:defRPr sz="15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7D183E4-5560-0F4D-BD2B-DB736A85B5CD}"/>
              </a:ext>
            </a:extLst>
          </p:cNvPr>
          <p:cNvSpPr/>
          <p:nvPr userDrawn="1"/>
        </p:nvSpPr>
        <p:spPr>
          <a:xfrm>
            <a:off x="2289341" y="1877787"/>
            <a:ext cx="1183821" cy="1183821"/>
          </a:xfrm>
          <a:prstGeom prst="ellipse">
            <a:avLst/>
          </a:prstGeom>
          <a:solidFill>
            <a:srgbClr val="F7C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83A6F773-F7C8-F94F-950B-AEC7A262F1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547265" y="2150974"/>
            <a:ext cx="653135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796882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3BBB746-F667-AF45-A02A-3A4BD71D0B9A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193219" y="4131125"/>
            <a:ext cx="2392877" cy="409728"/>
          </a:xfrm>
        </p:spPr>
        <p:txBody>
          <a:bodyPr>
            <a:spAutoFit/>
          </a:bodyPr>
          <a:lstStyle>
            <a:lvl1pPr marL="0" indent="0" algn="ctr">
              <a:lnSpc>
                <a:spcPct val="150000"/>
              </a:lnSpc>
              <a:buNone/>
              <a:defRPr sz="15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1795777-BFC7-C349-9955-68A77C88027B}"/>
              </a:ext>
            </a:extLst>
          </p:cNvPr>
          <p:cNvSpPr/>
          <p:nvPr userDrawn="1"/>
        </p:nvSpPr>
        <p:spPr>
          <a:xfrm>
            <a:off x="5821500" y="1877787"/>
            <a:ext cx="1183821" cy="1183821"/>
          </a:xfrm>
          <a:prstGeom prst="ellipse">
            <a:avLst/>
          </a:prstGeom>
          <a:solidFill>
            <a:srgbClr val="F7C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E5A3B97E-C8FD-BE4A-93E4-C8B2D45E27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086843" y="2150974"/>
            <a:ext cx="653134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329419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3D908A5-8AC0-294C-91D1-389E0DAA203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733550" y="4131125"/>
            <a:ext cx="2392877" cy="409728"/>
          </a:xfrm>
        </p:spPr>
        <p:txBody>
          <a:bodyPr>
            <a:spAutoFit/>
          </a:bodyPr>
          <a:lstStyle>
            <a:lvl1pPr marL="0" indent="0" algn="ctr">
              <a:lnSpc>
                <a:spcPct val="150000"/>
              </a:lnSpc>
              <a:buNone/>
              <a:defRPr sz="15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D165BE-281F-944A-91A8-73DB290CB3B7}"/>
              </a:ext>
            </a:extLst>
          </p:cNvPr>
          <p:cNvSpPr/>
          <p:nvPr userDrawn="1"/>
        </p:nvSpPr>
        <p:spPr>
          <a:xfrm>
            <a:off x="9354037" y="1877787"/>
            <a:ext cx="1183821" cy="1183821"/>
          </a:xfrm>
          <a:prstGeom prst="ellipse">
            <a:avLst/>
          </a:prstGeom>
          <a:solidFill>
            <a:srgbClr val="F7C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5D016D0-935C-2946-B768-E6C5A2D6308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582804" y="2098214"/>
            <a:ext cx="726980" cy="69943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661060" y="3343746"/>
            <a:ext cx="2392877" cy="648810"/>
          </a:xfrm>
        </p:spPr>
        <p:txBody>
          <a:bodyPr>
            <a:sp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193219" y="3341633"/>
            <a:ext cx="2392877" cy="648810"/>
          </a:xfrm>
        </p:spPr>
        <p:txBody>
          <a:bodyPr>
            <a:sp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733550" y="3331404"/>
            <a:ext cx="2392877" cy="648810"/>
          </a:xfrm>
        </p:spPr>
        <p:txBody>
          <a:bodyPr>
            <a:sp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878692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D1AFB15-468C-B148-9213-AF87D00272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231" y="3037114"/>
            <a:ext cx="11566768" cy="38208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DA7FE30-8701-8348-B2A5-18B4FEDC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767443"/>
            <a:ext cx="6377048" cy="718457"/>
          </a:xfrm>
        </p:spPr>
        <p:txBody>
          <a:bodyPr>
            <a:noAutofit/>
          </a:bodyPr>
          <a:lstStyle>
            <a:lvl1pPr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25EB4DA-AB55-3A42-AD38-F5C9F4C57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6EF61F5D-A59C-4BDE-B8D9-5FD0A114AEFB}"/>
              </a:ext>
            </a:extLst>
          </p:cNvPr>
          <p:cNvSpPr/>
          <p:nvPr userDrawn="1"/>
        </p:nvSpPr>
        <p:spPr>
          <a:xfrm>
            <a:off x="625231" y="2318657"/>
            <a:ext cx="22775134" cy="718457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195E8E5-7533-B845-9B6B-B28DFD60912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13708" y="2559419"/>
            <a:ext cx="10070571" cy="2843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A place for your caption.</a:t>
            </a:r>
          </a:p>
        </p:txBody>
      </p:sp>
    </p:spTree>
    <p:extLst>
      <p:ext uri="{BB962C8B-B14F-4D97-AF65-F5344CB8AC3E}">
        <p14:creationId xmlns:p14="http://schemas.microsoft.com/office/powerpoint/2010/main" val="208270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689D8BB-3F5F-6F43-99C0-25E59FBC5ACC}"/>
              </a:ext>
            </a:extLst>
          </p:cNvPr>
          <p:cNvSpPr txBox="1"/>
          <p:nvPr userDrawn="1"/>
        </p:nvSpPr>
        <p:spPr>
          <a:xfrm>
            <a:off x="6574230" y="-2881993"/>
            <a:ext cx="173082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0" b="1" i="0">
                <a:solidFill>
                  <a:schemeClr val="bg1"/>
                </a:solidFill>
                <a:latin typeface="Mont Book" pitchFamily="2" charset="0"/>
                <a:cs typeface="Arial" panose="020B0604020202020204" pitchFamily="34" charset="0"/>
              </a:rPr>
              <a:t>„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FD338-985F-8B49-9757-3354853A0EE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885211" y="1186543"/>
            <a:ext cx="4463338" cy="473206"/>
          </a:xfrm>
        </p:spPr>
        <p:txBody>
          <a:bodyPr>
            <a:spAutoFit/>
          </a:bodyPr>
          <a:lstStyle>
            <a:lvl1pPr marL="0" indent="0">
              <a:lnSpc>
                <a:spcPct val="150000"/>
              </a:lnSpc>
              <a:buNone/>
              <a:defRPr sz="1800">
                <a:latin typeface="Mont" panose="000007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A place to put your quotation.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A0B0AEF-91E1-BA49-9508-B9F24A80A0B6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885211" y="4320543"/>
            <a:ext cx="4123707" cy="239486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- JOHN DOE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4993D578-629E-2543-89D3-72A9F101E06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1885210" y="4961262"/>
            <a:ext cx="1004948" cy="5205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/>
              <a:t>Logo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EC30AB9-7BC5-F64E-9A36-BBDEA337ED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651253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767443"/>
            <a:ext cx="6377048" cy="718457"/>
          </a:xfrm>
        </p:spPr>
        <p:txBody>
          <a:bodyPr>
            <a:noAutofit/>
          </a:bodyPr>
          <a:lstStyle>
            <a:lvl1pPr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A1A0062-5313-6446-A9BD-82EFBECB0496}"/>
              </a:ext>
            </a:extLst>
          </p:cNvPr>
          <p:cNvSpPr/>
          <p:nvPr userDrawn="1"/>
        </p:nvSpPr>
        <p:spPr>
          <a:xfrm>
            <a:off x="1264723" y="1877787"/>
            <a:ext cx="10229187" cy="4241250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139700" dir="8940000" sx="101000" sy="101000" algn="ctr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67966F-43C0-184D-815B-498995951A1F}"/>
              </a:ext>
            </a:extLst>
          </p:cNvPr>
          <p:cNvCxnSpPr>
            <a:cxnSpLocks/>
          </p:cNvCxnSpPr>
          <p:nvPr userDrawn="1"/>
        </p:nvCxnSpPr>
        <p:spPr>
          <a:xfrm>
            <a:off x="1244839" y="2968409"/>
            <a:ext cx="1024907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41A7D24-20AC-324B-8928-C43539A2E5B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6722" y="2652373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246BB0B-23D3-B842-AFB2-F143BFECB368}"/>
              </a:ext>
            </a:extLst>
          </p:cNvPr>
          <p:cNvSpPr/>
          <p:nvPr userDrawn="1"/>
        </p:nvSpPr>
        <p:spPr>
          <a:xfrm>
            <a:off x="1264723" y="1877786"/>
            <a:ext cx="10229187" cy="638832"/>
          </a:xfrm>
          <a:prstGeom prst="roundRect">
            <a:avLst>
              <a:gd name="adj" fmla="val 616"/>
            </a:avLst>
          </a:prstGeom>
          <a:solidFill>
            <a:srgbClr val="F9F8F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33D911EE-8752-C94A-80A4-C9B329047A9C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055677" y="2648791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2D8D6C46-CE5B-3743-969D-58162DAC345C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6521467" y="2648791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66D18534-FAB6-E348-ACC3-677927B0A110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9009560" y="2645365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89B146B-EBB7-AA4F-9247-B2B8B52F8FFB}"/>
              </a:ext>
            </a:extLst>
          </p:cNvPr>
          <p:cNvCxnSpPr>
            <a:cxnSpLocks/>
          </p:cNvCxnSpPr>
          <p:nvPr userDrawn="1"/>
        </p:nvCxnSpPr>
        <p:spPr>
          <a:xfrm>
            <a:off x="1244839" y="3416146"/>
            <a:ext cx="1024907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42C2151-778D-E141-8E49-B61AB5798C35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1526722" y="3100110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3D47A18B-F8A6-9242-A601-034B788832EC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055677" y="3096528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1DC7AFDD-48FC-E441-B037-9CEB8C2C1D63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6521467" y="3096528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87711AB6-7789-9F43-A621-013387E245D8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9009560" y="3093102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2E75C39-C88C-7D44-97FD-A7ACBE1B7CDC}"/>
              </a:ext>
            </a:extLst>
          </p:cNvPr>
          <p:cNvCxnSpPr>
            <a:cxnSpLocks/>
          </p:cNvCxnSpPr>
          <p:nvPr userDrawn="1"/>
        </p:nvCxnSpPr>
        <p:spPr>
          <a:xfrm>
            <a:off x="1244839" y="3838441"/>
            <a:ext cx="1024907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DF27BF64-0A7B-4649-9246-23D5DC706584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1526722" y="3522405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4CDCD9D-2311-C34C-B2BB-C6EC90E6FB03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4055677" y="3518823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28DBAA0D-E7F0-3B47-9D43-DF7A143AA94A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6521467" y="3518823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EAF0C13D-C6F0-D045-A469-92DCBEAAD5A3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9009560" y="3515397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C4D99FD-7C72-954D-8FFF-8341463248FC}"/>
              </a:ext>
            </a:extLst>
          </p:cNvPr>
          <p:cNvCxnSpPr>
            <a:cxnSpLocks/>
          </p:cNvCxnSpPr>
          <p:nvPr userDrawn="1"/>
        </p:nvCxnSpPr>
        <p:spPr>
          <a:xfrm>
            <a:off x="1244839" y="4286178"/>
            <a:ext cx="1024907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57F4C2C3-9FDE-7242-9B64-06BE80A49B5E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1526722" y="3970142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E50F719E-EE87-D743-B5E4-A15D66EB9510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4055677" y="3966560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28537014-5D6B-9044-A0D0-502CFF41E61F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6521467" y="3966560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8E8CF774-CEB9-2746-B899-D5B96B5BEEDF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9009560" y="3963134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2588FF0-AC14-AB40-9A26-D6A7A4EE51C4}"/>
              </a:ext>
            </a:extLst>
          </p:cNvPr>
          <p:cNvCxnSpPr>
            <a:cxnSpLocks/>
          </p:cNvCxnSpPr>
          <p:nvPr userDrawn="1"/>
        </p:nvCxnSpPr>
        <p:spPr>
          <a:xfrm>
            <a:off x="1244839" y="4745095"/>
            <a:ext cx="1024907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9CE03DA2-6165-7F45-8024-7B8F24593D67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1526722" y="4429059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37674594-88CF-2142-9032-553E790FD6D0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4055677" y="4425477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2AF70BA0-34F8-AA46-99B5-8E9CE3D18EC7}"/>
              </a:ext>
            </a:extLst>
          </p:cNvPr>
          <p:cNvSpPr>
            <a:spLocks noGrp="1"/>
          </p:cNvSpPr>
          <p:nvPr>
            <p:ph type="body" sz="half" idx="27" hasCustomPrompt="1"/>
          </p:nvPr>
        </p:nvSpPr>
        <p:spPr>
          <a:xfrm>
            <a:off x="6521467" y="4425477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2C411903-C770-474C-9039-2D452EEE6A95}"/>
              </a:ext>
            </a:extLst>
          </p:cNvPr>
          <p:cNvSpPr>
            <a:spLocks noGrp="1"/>
          </p:cNvSpPr>
          <p:nvPr>
            <p:ph type="body" sz="half" idx="28" hasCustomPrompt="1"/>
          </p:nvPr>
        </p:nvSpPr>
        <p:spPr>
          <a:xfrm>
            <a:off x="9009560" y="4422051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8FFB491-A402-3B45-ADD3-FA89C622696C}"/>
              </a:ext>
            </a:extLst>
          </p:cNvPr>
          <p:cNvCxnSpPr>
            <a:cxnSpLocks/>
          </p:cNvCxnSpPr>
          <p:nvPr userDrawn="1"/>
        </p:nvCxnSpPr>
        <p:spPr>
          <a:xfrm>
            <a:off x="1244839" y="5192832"/>
            <a:ext cx="1024907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A5FE17EB-F590-3341-96A6-0D534352C528}"/>
              </a:ext>
            </a:extLst>
          </p:cNvPr>
          <p:cNvSpPr>
            <a:spLocks noGrp="1"/>
          </p:cNvSpPr>
          <p:nvPr>
            <p:ph type="body" sz="half" idx="29" hasCustomPrompt="1"/>
          </p:nvPr>
        </p:nvSpPr>
        <p:spPr>
          <a:xfrm>
            <a:off x="1526722" y="4876796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912ADB2B-1833-C14F-AA5F-63296AED61A5}"/>
              </a:ext>
            </a:extLst>
          </p:cNvPr>
          <p:cNvSpPr>
            <a:spLocks noGrp="1"/>
          </p:cNvSpPr>
          <p:nvPr>
            <p:ph type="body" sz="half" idx="30" hasCustomPrompt="1"/>
          </p:nvPr>
        </p:nvSpPr>
        <p:spPr>
          <a:xfrm>
            <a:off x="4055677" y="4873214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B9C30780-6D37-1B46-883A-8CC9564CD0B8}"/>
              </a:ext>
            </a:extLst>
          </p:cNvPr>
          <p:cNvSpPr>
            <a:spLocks noGrp="1"/>
          </p:cNvSpPr>
          <p:nvPr>
            <p:ph type="body" sz="half" idx="31" hasCustomPrompt="1"/>
          </p:nvPr>
        </p:nvSpPr>
        <p:spPr>
          <a:xfrm>
            <a:off x="6521467" y="4873214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47" name="Text Placeholder 3">
            <a:extLst>
              <a:ext uri="{FF2B5EF4-FFF2-40B4-BE49-F238E27FC236}">
                <a16:creationId xmlns:a16="http://schemas.microsoft.com/office/drawing/2014/main" id="{B81BE661-64E6-3B4C-A7E8-9E6672F76530}"/>
              </a:ext>
            </a:extLst>
          </p:cNvPr>
          <p:cNvSpPr>
            <a:spLocks noGrp="1"/>
          </p:cNvSpPr>
          <p:nvPr>
            <p:ph type="body" sz="half" idx="32" hasCustomPrompt="1"/>
          </p:nvPr>
        </p:nvSpPr>
        <p:spPr>
          <a:xfrm>
            <a:off x="9009560" y="4869788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2C35AC8-4E1D-4843-B1C5-E0B606711048}"/>
              </a:ext>
            </a:extLst>
          </p:cNvPr>
          <p:cNvCxnSpPr>
            <a:cxnSpLocks/>
          </p:cNvCxnSpPr>
          <p:nvPr userDrawn="1"/>
        </p:nvCxnSpPr>
        <p:spPr>
          <a:xfrm>
            <a:off x="1244839" y="5644150"/>
            <a:ext cx="1024907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3">
            <a:extLst>
              <a:ext uri="{FF2B5EF4-FFF2-40B4-BE49-F238E27FC236}">
                <a16:creationId xmlns:a16="http://schemas.microsoft.com/office/drawing/2014/main" id="{A0011372-7F3E-D14A-8DB6-030EC85A514D}"/>
              </a:ext>
            </a:extLst>
          </p:cNvPr>
          <p:cNvSpPr>
            <a:spLocks noGrp="1"/>
          </p:cNvSpPr>
          <p:nvPr>
            <p:ph type="body" sz="half" idx="33" hasCustomPrompt="1"/>
          </p:nvPr>
        </p:nvSpPr>
        <p:spPr>
          <a:xfrm>
            <a:off x="1526722" y="5328114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50" name="Text Placeholder 3">
            <a:extLst>
              <a:ext uri="{FF2B5EF4-FFF2-40B4-BE49-F238E27FC236}">
                <a16:creationId xmlns:a16="http://schemas.microsoft.com/office/drawing/2014/main" id="{03D0B298-287F-494B-9D99-AE113DCCD7A0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4055677" y="5324532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9EDD1660-044D-024F-8F6E-7269BF52F625}"/>
              </a:ext>
            </a:extLst>
          </p:cNvPr>
          <p:cNvSpPr>
            <a:spLocks noGrp="1"/>
          </p:cNvSpPr>
          <p:nvPr>
            <p:ph type="body" sz="half" idx="35" hasCustomPrompt="1"/>
          </p:nvPr>
        </p:nvSpPr>
        <p:spPr>
          <a:xfrm>
            <a:off x="6521467" y="5324532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id="{5F0A0631-DCDF-E64C-A403-B96138903AFB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9009560" y="5321106"/>
            <a:ext cx="1525573" cy="294177"/>
          </a:xfrm>
        </p:spPr>
        <p:txBody>
          <a:bodyPr>
            <a:no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F446C710-6766-5D43-B4B5-587D55195564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1526722" y="5775851"/>
            <a:ext cx="1525573" cy="294177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1623A578-F19D-D349-AC89-702DC67F4675}"/>
              </a:ext>
            </a:extLst>
          </p:cNvPr>
          <p:cNvSpPr>
            <a:spLocks noGrp="1"/>
          </p:cNvSpPr>
          <p:nvPr>
            <p:ph type="body" sz="half" idx="38" hasCustomPrompt="1"/>
          </p:nvPr>
        </p:nvSpPr>
        <p:spPr>
          <a:xfrm>
            <a:off x="4055677" y="5772269"/>
            <a:ext cx="1525573" cy="294177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EDA72EF0-EFF3-804A-8FE1-DE46036C4E2C}"/>
              </a:ext>
            </a:extLst>
          </p:cNvPr>
          <p:cNvSpPr>
            <a:spLocks noGrp="1"/>
          </p:cNvSpPr>
          <p:nvPr>
            <p:ph type="body" sz="half" idx="39" hasCustomPrompt="1"/>
          </p:nvPr>
        </p:nvSpPr>
        <p:spPr>
          <a:xfrm>
            <a:off x="6521467" y="5772269"/>
            <a:ext cx="1525573" cy="294177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4358C46B-5F11-C24B-8BD9-3EDC7611B24C}"/>
              </a:ext>
            </a:extLst>
          </p:cNvPr>
          <p:cNvSpPr>
            <a:spLocks noGrp="1"/>
          </p:cNvSpPr>
          <p:nvPr>
            <p:ph type="body" sz="half" idx="40" hasCustomPrompt="1"/>
          </p:nvPr>
        </p:nvSpPr>
        <p:spPr>
          <a:xfrm>
            <a:off x="9009560" y="5768843"/>
            <a:ext cx="1525573" cy="294177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20AE717C-EB31-1243-837E-1F3AD239BBA6}"/>
              </a:ext>
            </a:extLst>
          </p:cNvPr>
          <p:cNvSpPr>
            <a:spLocks noGrp="1"/>
          </p:cNvSpPr>
          <p:nvPr>
            <p:ph type="body" sz="half" idx="41" hasCustomPrompt="1"/>
          </p:nvPr>
        </p:nvSpPr>
        <p:spPr>
          <a:xfrm>
            <a:off x="1516463" y="2094932"/>
            <a:ext cx="1996171" cy="246825"/>
          </a:xfrm>
        </p:spPr>
        <p:txBody>
          <a:bodyPr>
            <a:noAutofit/>
          </a:bodyPr>
          <a:lstStyle>
            <a:lvl1pPr marL="0" indent="0">
              <a:buNone/>
              <a:defRPr sz="13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EE164612-1252-4641-9066-EAFEA5887A71}"/>
              </a:ext>
            </a:extLst>
          </p:cNvPr>
          <p:cNvSpPr>
            <a:spLocks noGrp="1"/>
          </p:cNvSpPr>
          <p:nvPr>
            <p:ph type="body" sz="half" idx="42" hasCustomPrompt="1"/>
          </p:nvPr>
        </p:nvSpPr>
        <p:spPr>
          <a:xfrm>
            <a:off x="4055677" y="2094931"/>
            <a:ext cx="1996171" cy="246825"/>
          </a:xfrm>
        </p:spPr>
        <p:txBody>
          <a:bodyPr>
            <a:noAutofit/>
          </a:bodyPr>
          <a:lstStyle>
            <a:lvl1pPr marL="0" indent="0">
              <a:buNone/>
              <a:defRPr sz="13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7E282131-5D09-4F4F-B490-8211EF46AB4A}"/>
              </a:ext>
            </a:extLst>
          </p:cNvPr>
          <p:cNvSpPr>
            <a:spLocks noGrp="1"/>
          </p:cNvSpPr>
          <p:nvPr>
            <p:ph type="body" sz="half" idx="43" hasCustomPrompt="1"/>
          </p:nvPr>
        </p:nvSpPr>
        <p:spPr>
          <a:xfrm>
            <a:off x="6521467" y="2091184"/>
            <a:ext cx="1996171" cy="246825"/>
          </a:xfrm>
        </p:spPr>
        <p:txBody>
          <a:bodyPr>
            <a:noAutofit/>
          </a:bodyPr>
          <a:lstStyle>
            <a:lvl1pPr marL="0" indent="0">
              <a:buNone/>
              <a:defRPr sz="13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0E1C5AFB-24A0-7441-A869-D34F51F5458E}"/>
              </a:ext>
            </a:extLst>
          </p:cNvPr>
          <p:cNvSpPr>
            <a:spLocks noGrp="1"/>
          </p:cNvSpPr>
          <p:nvPr>
            <p:ph type="body" sz="half" idx="44" hasCustomPrompt="1"/>
          </p:nvPr>
        </p:nvSpPr>
        <p:spPr>
          <a:xfrm>
            <a:off x="8987257" y="2090681"/>
            <a:ext cx="1996171" cy="246825"/>
          </a:xfrm>
        </p:spPr>
        <p:txBody>
          <a:bodyPr>
            <a:noAutofit/>
          </a:bodyPr>
          <a:lstStyle>
            <a:lvl1pPr marL="0" indent="0">
              <a:buNone/>
              <a:defRPr sz="13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3" name="Slide Number Placeholder 6">
            <a:extLst>
              <a:ext uri="{FF2B5EF4-FFF2-40B4-BE49-F238E27FC236}">
                <a16:creationId xmlns:a16="http://schemas.microsoft.com/office/drawing/2014/main" id="{F06FB15E-C885-8349-8503-E645F50E44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78941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2">
            <a:extLst>
              <a:ext uri="{FF2B5EF4-FFF2-40B4-BE49-F238E27FC236}">
                <a16:creationId xmlns:a16="http://schemas.microsoft.com/office/drawing/2014/main" id="{8AAF8844-92EA-4803-B8AA-64E4EFB79F1E}"/>
              </a:ext>
            </a:extLst>
          </p:cNvPr>
          <p:cNvSpPr/>
          <p:nvPr userDrawn="1"/>
        </p:nvSpPr>
        <p:spPr>
          <a:xfrm>
            <a:off x="9209910" y="1946611"/>
            <a:ext cx="2578608" cy="4171364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139700" dir="8940000" sx="101000" sy="101000" algn="ctr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AF1A338A-4964-4053-88CC-906B0759C8FD}"/>
              </a:ext>
            </a:extLst>
          </p:cNvPr>
          <p:cNvSpPr/>
          <p:nvPr userDrawn="1"/>
        </p:nvSpPr>
        <p:spPr>
          <a:xfrm>
            <a:off x="6502653" y="1946611"/>
            <a:ext cx="2578608" cy="4171364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139700" dir="8940000" sx="101000" sy="101000" algn="ctr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8" name="Rounded Rectangle 2">
            <a:extLst>
              <a:ext uri="{FF2B5EF4-FFF2-40B4-BE49-F238E27FC236}">
                <a16:creationId xmlns:a16="http://schemas.microsoft.com/office/drawing/2014/main" id="{3C803278-5203-4D48-A7E2-1D15CED8DCD9}"/>
              </a:ext>
            </a:extLst>
          </p:cNvPr>
          <p:cNvSpPr/>
          <p:nvPr userDrawn="1"/>
        </p:nvSpPr>
        <p:spPr>
          <a:xfrm>
            <a:off x="3795395" y="1946611"/>
            <a:ext cx="2578608" cy="4171364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139700" dir="8940000" sx="101000" sy="101000" algn="ctr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7" name="Rounded Rectangle 2">
            <a:extLst>
              <a:ext uri="{FF2B5EF4-FFF2-40B4-BE49-F238E27FC236}">
                <a16:creationId xmlns:a16="http://schemas.microsoft.com/office/drawing/2014/main" id="{C78594A4-6820-4530-8533-2B54D7E3CE06}"/>
              </a:ext>
            </a:extLst>
          </p:cNvPr>
          <p:cNvSpPr/>
          <p:nvPr userDrawn="1"/>
        </p:nvSpPr>
        <p:spPr>
          <a:xfrm>
            <a:off x="1088137" y="1947673"/>
            <a:ext cx="2578608" cy="4171364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139700" dir="8940000" sx="101000" sy="101000" algn="ctr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767443"/>
            <a:ext cx="6377048" cy="718457"/>
          </a:xfrm>
        </p:spPr>
        <p:txBody>
          <a:bodyPr>
            <a:noAutofit/>
          </a:bodyPr>
          <a:lstStyle>
            <a:lvl1pPr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67966F-43C0-184D-815B-498995951A1F}"/>
              </a:ext>
            </a:extLst>
          </p:cNvPr>
          <p:cNvCxnSpPr>
            <a:cxnSpLocks/>
          </p:cNvCxnSpPr>
          <p:nvPr userDrawn="1"/>
        </p:nvCxnSpPr>
        <p:spPr>
          <a:xfrm>
            <a:off x="602166" y="2801141"/>
            <a:ext cx="115898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42C2151-778D-E141-8E49-B61AB5798C35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1325686" y="3075047"/>
            <a:ext cx="1999001" cy="388568"/>
          </a:xfrm>
        </p:spPr>
        <p:txBody>
          <a:bodyPr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1AD3B70-16DC-0D48-825A-314BE20A86A5}"/>
              </a:ext>
            </a:extLst>
          </p:cNvPr>
          <p:cNvSpPr/>
          <p:nvPr userDrawn="1"/>
        </p:nvSpPr>
        <p:spPr>
          <a:xfrm>
            <a:off x="1320632" y="2728658"/>
            <a:ext cx="144966" cy="144966"/>
          </a:xfrm>
          <a:prstGeom prst="ellipse">
            <a:avLst/>
          </a:prstGeom>
          <a:solidFill>
            <a:srgbClr val="CA3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sr-Latn-RS">
              <a:solidFill>
                <a:srgbClr val="DE2865"/>
              </a:solidFill>
            </a:endParaRP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111AF95C-BF1F-9446-8D10-2B581BA577A9}"/>
              </a:ext>
            </a:extLst>
          </p:cNvPr>
          <p:cNvSpPr>
            <a:spLocks noGrp="1"/>
          </p:cNvSpPr>
          <p:nvPr>
            <p:ph type="body" sz="half" idx="45" hasCustomPrompt="1"/>
          </p:nvPr>
        </p:nvSpPr>
        <p:spPr>
          <a:xfrm>
            <a:off x="1325686" y="2238726"/>
            <a:ext cx="1999002" cy="348557"/>
          </a:xfrm>
        </p:spPr>
        <p:txBody>
          <a:bodyPr>
            <a:spAutoFit/>
          </a:bodyPr>
          <a:lstStyle>
            <a:lvl1pPr marL="0" indent="0" algn="l">
              <a:buNone/>
              <a:defRPr sz="18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1st step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E5E8A52-543F-FE40-87F8-217C27F5E016}"/>
              </a:ext>
            </a:extLst>
          </p:cNvPr>
          <p:cNvSpPr/>
          <p:nvPr userDrawn="1"/>
        </p:nvSpPr>
        <p:spPr>
          <a:xfrm>
            <a:off x="4056169" y="2728658"/>
            <a:ext cx="144966" cy="144966"/>
          </a:xfrm>
          <a:prstGeom prst="ellipse">
            <a:avLst/>
          </a:prstGeom>
          <a:solidFill>
            <a:srgbClr val="CA3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sr-Latn-RS">
              <a:solidFill>
                <a:srgbClr val="DE2865"/>
              </a:solidFill>
            </a:endParaRPr>
          </a:p>
        </p:txBody>
      </p:sp>
      <p:sp>
        <p:nvSpPr>
          <p:cNvPr id="65" name="Text Placeholder 3">
            <a:extLst>
              <a:ext uri="{FF2B5EF4-FFF2-40B4-BE49-F238E27FC236}">
                <a16:creationId xmlns:a16="http://schemas.microsoft.com/office/drawing/2014/main" id="{1360BF1F-BF1E-9140-8BB1-3CDF8375E0A6}"/>
              </a:ext>
            </a:extLst>
          </p:cNvPr>
          <p:cNvSpPr>
            <a:spLocks noGrp="1"/>
          </p:cNvSpPr>
          <p:nvPr>
            <p:ph type="body" sz="half" idx="47" hasCustomPrompt="1"/>
          </p:nvPr>
        </p:nvSpPr>
        <p:spPr>
          <a:xfrm>
            <a:off x="4061223" y="2238726"/>
            <a:ext cx="1999002" cy="348557"/>
          </a:xfrm>
        </p:spPr>
        <p:txBody>
          <a:bodyPr>
            <a:spAutoFit/>
          </a:bodyPr>
          <a:lstStyle>
            <a:lvl1pPr marL="0" indent="0" algn="l">
              <a:buNone/>
              <a:defRPr sz="18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2nd step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162E4895-5B20-6647-86BF-8221DCFEE473}"/>
              </a:ext>
            </a:extLst>
          </p:cNvPr>
          <p:cNvSpPr/>
          <p:nvPr userDrawn="1"/>
        </p:nvSpPr>
        <p:spPr>
          <a:xfrm>
            <a:off x="6811437" y="2728658"/>
            <a:ext cx="144966" cy="144966"/>
          </a:xfrm>
          <a:prstGeom prst="ellipse">
            <a:avLst/>
          </a:prstGeom>
          <a:solidFill>
            <a:srgbClr val="CA3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sr-Latn-RS">
              <a:solidFill>
                <a:srgbClr val="DE2865"/>
              </a:solidFill>
            </a:endParaRPr>
          </a:p>
        </p:txBody>
      </p:sp>
      <p:sp>
        <p:nvSpPr>
          <p:cNvPr id="68" name="Text Placeholder 3">
            <a:extLst>
              <a:ext uri="{FF2B5EF4-FFF2-40B4-BE49-F238E27FC236}">
                <a16:creationId xmlns:a16="http://schemas.microsoft.com/office/drawing/2014/main" id="{7AEDE3FC-ABC1-9040-B6D1-BF88E0504B01}"/>
              </a:ext>
            </a:extLst>
          </p:cNvPr>
          <p:cNvSpPr>
            <a:spLocks noGrp="1"/>
          </p:cNvSpPr>
          <p:nvPr>
            <p:ph type="body" sz="half" idx="49" hasCustomPrompt="1"/>
          </p:nvPr>
        </p:nvSpPr>
        <p:spPr>
          <a:xfrm>
            <a:off x="6816491" y="2238726"/>
            <a:ext cx="1999002" cy="348557"/>
          </a:xfrm>
        </p:spPr>
        <p:txBody>
          <a:bodyPr>
            <a:spAutoFit/>
          </a:bodyPr>
          <a:lstStyle>
            <a:lvl1pPr marL="0" indent="0" algn="l">
              <a:buNone/>
              <a:defRPr sz="18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3rd step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643D2017-F7E2-FC46-BFC2-AB1FE8D5F96E}"/>
              </a:ext>
            </a:extLst>
          </p:cNvPr>
          <p:cNvSpPr/>
          <p:nvPr userDrawn="1"/>
        </p:nvSpPr>
        <p:spPr>
          <a:xfrm>
            <a:off x="9549268" y="2728658"/>
            <a:ext cx="144966" cy="144966"/>
          </a:xfrm>
          <a:prstGeom prst="ellipse">
            <a:avLst/>
          </a:prstGeom>
          <a:solidFill>
            <a:srgbClr val="CA3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sr-Latn-RS">
              <a:solidFill>
                <a:srgbClr val="DE2865"/>
              </a:solidFill>
            </a:endParaRPr>
          </a:p>
        </p:txBody>
      </p:sp>
      <p:sp>
        <p:nvSpPr>
          <p:cNvPr id="71" name="Text Placeholder 3">
            <a:extLst>
              <a:ext uri="{FF2B5EF4-FFF2-40B4-BE49-F238E27FC236}">
                <a16:creationId xmlns:a16="http://schemas.microsoft.com/office/drawing/2014/main" id="{007F3F67-FD4E-8943-A262-0963ECFFB22B}"/>
              </a:ext>
            </a:extLst>
          </p:cNvPr>
          <p:cNvSpPr>
            <a:spLocks noGrp="1"/>
          </p:cNvSpPr>
          <p:nvPr>
            <p:ph type="body" sz="half" idx="51" hasCustomPrompt="1"/>
          </p:nvPr>
        </p:nvSpPr>
        <p:spPr>
          <a:xfrm>
            <a:off x="9554322" y="2238726"/>
            <a:ext cx="1999002" cy="348557"/>
          </a:xfrm>
        </p:spPr>
        <p:txBody>
          <a:bodyPr>
            <a:spAutoFit/>
          </a:bodyPr>
          <a:lstStyle>
            <a:lvl1pPr marL="0" indent="0" algn="l">
              <a:buNone/>
              <a:defRPr sz="18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4th step</a:t>
            </a:r>
          </a:p>
        </p:txBody>
      </p:sp>
      <p:sp>
        <p:nvSpPr>
          <p:cNvPr id="72" name="Text Placeholder 3">
            <a:extLst>
              <a:ext uri="{FF2B5EF4-FFF2-40B4-BE49-F238E27FC236}">
                <a16:creationId xmlns:a16="http://schemas.microsoft.com/office/drawing/2014/main" id="{2DC26AC5-FC3E-3949-A015-6A6750EB7010}"/>
              </a:ext>
            </a:extLst>
          </p:cNvPr>
          <p:cNvSpPr>
            <a:spLocks noGrp="1"/>
          </p:cNvSpPr>
          <p:nvPr>
            <p:ph type="body" sz="half" idx="52" hasCustomPrompt="1"/>
          </p:nvPr>
        </p:nvSpPr>
        <p:spPr>
          <a:xfrm>
            <a:off x="4061222" y="3075047"/>
            <a:ext cx="1999001" cy="388568"/>
          </a:xfrm>
        </p:spPr>
        <p:txBody>
          <a:bodyPr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CDFBFBA5-FC06-C54A-BE32-921721A51944}"/>
              </a:ext>
            </a:extLst>
          </p:cNvPr>
          <p:cNvSpPr>
            <a:spLocks noGrp="1"/>
          </p:cNvSpPr>
          <p:nvPr>
            <p:ph type="body" sz="half" idx="53" hasCustomPrompt="1"/>
          </p:nvPr>
        </p:nvSpPr>
        <p:spPr>
          <a:xfrm>
            <a:off x="6816492" y="3075047"/>
            <a:ext cx="1999001" cy="388568"/>
          </a:xfrm>
        </p:spPr>
        <p:txBody>
          <a:bodyPr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74" name="Text Placeholder 3">
            <a:extLst>
              <a:ext uri="{FF2B5EF4-FFF2-40B4-BE49-F238E27FC236}">
                <a16:creationId xmlns:a16="http://schemas.microsoft.com/office/drawing/2014/main" id="{EEE0B5FB-F188-D84C-86DB-DF9310B763EE}"/>
              </a:ext>
            </a:extLst>
          </p:cNvPr>
          <p:cNvSpPr>
            <a:spLocks noGrp="1"/>
          </p:cNvSpPr>
          <p:nvPr>
            <p:ph type="body" sz="half" idx="54" hasCustomPrompt="1"/>
          </p:nvPr>
        </p:nvSpPr>
        <p:spPr>
          <a:xfrm>
            <a:off x="9554323" y="3075047"/>
            <a:ext cx="1999001" cy="388568"/>
          </a:xfrm>
        </p:spPr>
        <p:txBody>
          <a:bodyPr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35415279-6B67-554D-8C3F-BD3BCCE62D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6070748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5235DDC4-7FF7-465E-8EEA-A205215E2970}"/>
              </a:ext>
            </a:extLst>
          </p:cNvPr>
          <p:cNvGrpSpPr/>
          <p:nvPr userDrawn="1"/>
        </p:nvGrpSpPr>
        <p:grpSpPr>
          <a:xfrm>
            <a:off x="630936" y="0"/>
            <a:ext cx="11591681" cy="6866700"/>
            <a:chOff x="630936" y="0"/>
            <a:chExt cx="11591681" cy="68667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4500D94-4CAB-49B6-A749-638CF3D89096}"/>
                </a:ext>
              </a:extLst>
            </p:cNvPr>
            <p:cNvSpPr/>
            <p:nvPr userDrawn="1"/>
          </p:nvSpPr>
          <p:spPr>
            <a:xfrm>
              <a:off x="630936" y="0"/>
              <a:ext cx="11561064" cy="6858000"/>
            </a:xfrm>
            <a:prstGeom prst="rect">
              <a:avLst/>
            </a:prstGeom>
            <a:solidFill>
              <a:srgbClr val="F7CC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3EB0393-E674-4FE2-ACA4-F904DF395B31}"/>
                </a:ext>
              </a:extLst>
            </p:cNvPr>
            <p:cNvSpPr/>
            <p:nvPr userDrawn="1"/>
          </p:nvSpPr>
          <p:spPr>
            <a:xfrm>
              <a:off x="9307286" y="0"/>
              <a:ext cx="598714" cy="6858000"/>
            </a:xfrm>
            <a:prstGeom prst="rect">
              <a:avLst/>
            </a:prstGeom>
            <a:solidFill>
              <a:srgbClr val="F2F2F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F31B5EB-4942-4D5D-9C13-45EDBAA74F5B}"/>
                </a:ext>
              </a:extLst>
            </p:cNvPr>
            <p:cNvSpPr/>
            <p:nvPr userDrawn="1"/>
          </p:nvSpPr>
          <p:spPr>
            <a:xfrm>
              <a:off x="10461172" y="0"/>
              <a:ext cx="598714" cy="6858000"/>
            </a:xfrm>
            <a:prstGeom prst="rect">
              <a:avLst/>
            </a:prstGeom>
            <a:solidFill>
              <a:srgbClr val="F2F2F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1EF6460-1560-4DC9-9BEF-093D999B99DF}"/>
                </a:ext>
              </a:extLst>
            </p:cNvPr>
            <p:cNvSpPr/>
            <p:nvPr userDrawn="1"/>
          </p:nvSpPr>
          <p:spPr>
            <a:xfrm>
              <a:off x="11623903" y="0"/>
              <a:ext cx="598714" cy="6858000"/>
            </a:xfrm>
            <a:prstGeom prst="rect">
              <a:avLst/>
            </a:prstGeom>
            <a:solidFill>
              <a:srgbClr val="F2F2F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EB7486F-022E-4CCC-9B15-472B3E0AC35C}"/>
                </a:ext>
              </a:extLst>
            </p:cNvPr>
            <p:cNvSpPr/>
            <p:nvPr userDrawn="1"/>
          </p:nvSpPr>
          <p:spPr>
            <a:xfrm>
              <a:off x="8138027" y="8700"/>
              <a:ext cx="598714" cy="6858000"/>
            </a:xfrm>
            <a:prstGeom prst="rect">
              <a:avLst/>
            </a:prstGeom>
            <a:solidFill>
              <a:srgbClr val="F2F2F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238AE12-1F4E-4C86-AAAD-0C2A20EF9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114" y="1926772"/>
            <a:ext cx="7735207" cy="2004332"/>
          </a:xfrm>
        </p:spPr>
        <p:txBody>
          <a:bodyPr anchor="b">
            <a:noAutofit/>
          </a:bodyPr>
          <a:lstStyle>
            <a:lvl1pPr>
              <a:defRPr sz="6000">
                <a:solidFill>
                  <a:srgbClr val="21254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DFD954-CB67-420F-B67D-647C7BE1E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21254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4403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2991906-A776-48DA-B24F-57F2197653F6}"/>
              </a:ext>
            </a:extLst>
          </p:cNvPr>
          <p:cNvGrpSpPr/>
          <p:nvPr userDrawn="1"/>
        </p:nvGrpSpPr>
        <p:grpSpPr>
          <a:xfrm>
            <a:off x="630936" y="0"/>
            <a:ext cx="11591681" cy="6866700"/>
            <a:chOff x="630936" y="0"/>
            <a:chExt cx="11591681" cy="68667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1BAE6DB-FC5D-4975-BA3F-E274AB77D372}"/>
                </a:ext>
              </a:extLst>
            </p:cNvPr>
            <p:cNvSpPr/>
            <p:nvPr userDrawn="1"/>
          </p:nvSpPr>
          <p:spPr>
            <a:xfrm>
              <a:off x="630936" y="0"/>
              <a:ext cx="11561064" cy="6858000"/>
            </a:xfrm>
            <a:prstGeom prst="rect">
              <a:avLst/>
            </a:prstGeom>
            <a:solidFill>
              <a:srgbClr val="585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37CCAC-816D-4EFD-99CF-82BE002E3FE6}"/>
                </a:ext>
              </a:extLst>
            </p:cNvPr>
            <p:cNvSpPr/>
            <p:nvPr userDrawn="1"/>
          </p:nvSpPr>
          <p:spPr>
            <a:xfrm>
              <a:off x="9307286" y="0"/>
              <a:ext cx="598714" cy="6858000"/>
            </a:xfrm>
            <a:prstGeom prst="rect">
              <a:avLst/>
            </a:prstGeom>
            <a:solidFill>
              <a:srgbClr val="F2F2F2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6767097-51B0-43FF-BF7E-7E6A452AB7F3}"/>
                </a:ext>
              </a:extLst>
            </p:cNvPr>
            <p:cNvSpPr/>
            <p:nvPr userDrawn="1"/>
          </p:nvSpPr>
          <p:spPr>
            <a:xfrm>
              <a:off x="10461172" y="0"/>
              <a:ext cx="598714" cy="6858000"/>
            </a:xfrm>
            <a:prstGeom prst="rect">
              <a:avLst/>
            </a:prstGeom>
            <a:solidFill>
              <a:srgbClr val="F2F2F2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354F464-F769-414A-9301-D02CB2E18614}"/>
                </a:ext>
              </a:extLst>
            </p:cNvPr>
            <p:cNvSpPr/>
            <p:nvPr userDrawn="1"/>
          </p:nvSpPr>
          <p:spPr>
            <a:xfrm>
              <a:off x="11623903" y="0"/>
              <a:ext cx="598714" cy="6858000"/>
            </a:xfrm>
            <a:prstGeom prst="rect">
              <a:avLst/>
            </a:prstGeom>
            <a:solidFill>
              <a:srgbClr val="F2F2F2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BD15B60-153E-4941-A71F-B337A3C47F44}"/>
                </a:ext>
              </a:extLst>
            </p:cNvPr>
            <p:cNvSpPr/>
            <p:nvPr userDrawn="1"/>
          </p:nvSpPr>
          <p:spPr>
            <a:xfrm>
              <a:off x="8138027" y="8700"/>
              <a:ext cx="598714" cy="6858000"/>
            </a:xfrm>
            <a:prstGeom prst="rect">
              <a:avLst/>
            </a:prstGeom>
            <a:solidFill>
              <a:srgbClr val="F2F2F2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238AE12-1F4E-4C86-AAAD-0C2A20EF9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114" y="1926772"/>
            <a:ext cx="7735207" cy="2004332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DFD954-CB67-420F-B67D-647C7BE1E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276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C4618FC-0989-47EE-9ADC-895171EDCF6B}"/>
              </a:ext>
            </a:extLst>
          </p:cNvPr>
          <p:cNvGrpSpPr/>
          <p:nvPr userDrawn="1"/>
        </p:nvGrpSpPr>
        <p:grpSpPr>
          <a:xfrm>
            <a:off x="630936" y="0"/>
            <a:ext cx="11591681" cy="6866700"/>
            <a:chOff x="630936" y="0"/>
            <a:chExt cx="11591681" cy="68667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CDB361-B3B8-43DE-A665-00A01B2FBC9B}"/>
                </a:ext>
              </a:extLst>
            </p:cNvPr>
            <p:cNvSpPr/>
            <p:nvPr userDrawn="1"/>
          </p:nvSpPr>
          <p:spPr>
            <a:xfrm>
              <a:off x="630936" y="0"/>
              <a:ext cx="11561064" cy="6858000"/>
            </a:xfrm>
            <a:prstGeom prst="rect">
              <a:avLst/>
            </a:prstGeom>
            <a:solidFill>
              <a:srgbClr val="DE28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00F90BF-31DA-4564-AE93-F38CB984FBDE}"/>
                </a:ext>
              </a:extLst>
            </p:cNvPr>
            <p:cNvSpPr/>
            <p:nvPr userDrawn="1"/>
          </p:nvSpPr>
          <p:spPr>
            <a:xfrm>
              <a:off x="9307286" y="0"/>
              <a:ext cx="598714" cy="6858000"/>
            </a:xfrm>
            <a:prstGeom prst="rect">
              <a:avLst/>
            </a:prstGeom>
            <a:solidFill>
              <a:srgbClr val="F2F2F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EF22968-BF2B-4807-8F30-DCB8B32211B4}"/>
                </a:ext>
              </a:extLst>
            </p:cNvPr>
            <p:cNvSpPr/>
            <p:nvPr userDrawn="1"/>
          </p:nvSpPr>
          <p:spPr>
            <a:xfrm>
              <a:off x="10461172" y="0"/>
              <a:ext cx="598714" cy="6858000"/>
            </a:xfrm>
            <a:prstGeom prst="rect">
              <a:avLst/>
            </a:prstGeom>
            <a:solidFill>
              <a:srgbClr val="F2F2F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6A9EFE5-9E39-469C-9287-96747BCD18A1}"/>
                </a:ext>
              </a:extLst>
            </p:cNvPr>
            <p:cNvSpPr/>
            <p:nvPr userDrawn="1"/>
          </p:nvSpPr>
          <p:spPr>
            <a:xfrm>
              <a:off x="11623903" y="0"/>
              <a:ext cx="598714" cy="6858000"/>
            </a:xfrm>
            <a:prstGeom prst="rect">
              <a:avLst/>
            </a:prstGeom>
            <a:solidFill>
              <a:srgbClr val="F2F2F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53665CA-23A7-4C90-A57B-586C085C5391}"/>
                </a:ext>
              </a:extLst>
            </p:cNvPr>
            <p:cNvSpPr/>
            <p:nvPr userDrawn="1"/>
          </p:nvSpPr>
          <p:spPr>
            <a:xfrm>
              <a:off x="8138027" y="8700"/>
              <a:ext cx="598714" cy="6858000"/>
            </a:xfrm>
            <a:prstGeom prst="rect">
              <a:avLst/>
            </a:prstGeom>
            <a:solidFill>
              <a:srgbClr val="F2F2F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238AE12-1F4E-4C86-AAAD-0C2A20EF9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114" y="1926772"/>
            <a:ext cx="7735207" cy="2004332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DFD954-CB67-420F-B67D-647C7BE1E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0961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Logo and title 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6247489-827E-8C4F-AD1D-F631E1E19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AD6BA390-C2B5-7D48-8BD4-EA9CC030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032" y="2107038"/>
            <a:ext cx="5931008" cy="6745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FB46CC-4E36-F54C-A388-CEF0A1031B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32" y="986554"/>
            <a:ext cx="2262377" cy="67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86582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logo, title and illustration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6247489-827E-8C4F-AD1D-F631E1E19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AD6BA390-C2B5-7D48-8BD4-EA9CC0302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7032" y="2107038"/>
            <a:ext cx="6022448" cy="22973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lang="en-CA" b="0" i="0" u="none" strike="noStrike" smtClean="0">
                <a:effectLst/>
              </a:defRPr>
            </a:lvl1pPr>
          </a:lstStyle>
          <a:p>
            <a:r>
              <a:rPr lang="en-CA" b="0" i="0" u="none" strike="noStrike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Digital product testing, powered by people with disabilities.</a:t>
            </a:r>
            <a:r>
              <a:rPr lang="en-CA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sr-Latn-RS"/>
          </a:p>
        </p:txBody>
      </p:sp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FB46CC-4E36-F54C-A388-CEF0A1031B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32" y="986554"/>
            <a:ext cx="2262377" cy="67453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7D54CD8-48CE-844C-8310-733FA51CB3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972" y="2949387"/>
            <a:ext cx="2760377" cy="319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593027"/>
      </p:ext>
    </p:extLst>
  </p:cSld>
  <p:clrMapOvr>
    <a:masterClrMapping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logo, title, bridge and hero illustration">
    <p:bg>
      <p:bgPr>
        <a:solidFill>
          <a:srgbClr val="F4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3F4DFDA-0D22-8F45-9541-D695F6059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032" y="2107038"/>
            <a:ext cx="5931008" cy="6745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B0E3AD7C-681F-BF49-AD02-AD8955061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07777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14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A428723-051B-FC41-A18E-C2CEA0820373}" type="slidenum">
              <a:rPr lang="sr-Latn-RS" smtClean="0"/>
              <a:pPr/>
              <a:t>‹#›</a:t>
            </a:fld>
            <a:endParaRPr lang="sr-Latn-R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61C393-5142-054E-BD22-EED836CDA1E7}"/>
              </a:ext>
            </a:extLst>
          </p:cNvPr>
          <p:cNvGrpSpPr/>
          <p:nvPr userDrawn="1"/>
        </p:nvGrpSpPr>
        <p:grpSpPr>
          <a:xfrm>
            <a:off x="618920" y="3673475"/>
            <a:ext cx="11625468" cy="3191752"/>
            <a:chOff x="618920" y="3673475"/>
            <a:chExt cx="11625468" cy="3191752"/>
          </a:xfrm>
        </p:grpSpPr>
        <p:pic>
          <p:nvPicPr>
            <p:cNvPr id="9" name="Picture 8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5CB3BAD6-76EC-1B46-822F-4843B18EB0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920" y="3673475"/>
              <a:ext cx="6253368" cy="3191752"/>
            </a:xfrm>
            <a:prstGeom prst="rect">
              <a:avLst/>
            </a:prstGeom>
          </p:spPr>
        </p:pic>
        <p:pic>
          <p:nvPicPr>
            <p:cNvPr id="11" name="Picture 10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418301FE-7E7D-BA47-805B-225F310257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1020" y="3673475"/>
              <a:ext cx="6253368" cy="3191752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1819045-F322-4224-8C54-CB2EACCC4B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31551"/>
          <a:stretch/>
        </p:blipFill>
        <p:spPr>
          <a:xfrm>
            <a:off x="7575974" y="986554"/>
            <a:ext cx="4376695" cy="3596675"/>
          </a:xfrm>
          <a:prstGeom prst="rect">
            <a:avLst/>
          </a:prstGeom>
        </p:spPr>
      </p:pic>
      <p:pic>
        <p:nvPicPr>
          <p:cNvPr id="10" name="Picture 9" descr="Fable">
            <a:extLst>
              <a:ext uri="{FF2B5EF4-FFF2-40B4-BE49-F238E27FC236}">
                <a16:creationId xmlns:a16="http://schemas.microsoft.com/office/drawing/2014/main" id="{7EEABCAB-3073-B343-9794-CFB67BD061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32" y="986554"/>
            <a:ext cx="2262377" cy="67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48264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Column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9DBB4FA-D74E-1140-B2DC-BED8093D66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A99C3C9-ABC0-3F46-BB72-730B08C77D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025400"/>
            <a:ext cx="7245920" cy="2403165"/>
          </a:xfrm>
        </p:spPr>
        <p:txBody>
          <a:bodyPr wrap="square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en-CA" b="0" i="0" smtClean="0">
                <a:effectLst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Replace dummy text: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sem.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. Donec </a:t>
            </a:r>
            <a:r>
              <a:rPr lang="en-US" err="1"/>
              <a:t>pede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, </a:t>
            </a:r>
            <a:r>
              <a:rPr lang="en-US" err="1"/>
              <a:t>fringilla</a:t>
            </a:r>
            <a:r>
              <a:rPr lang="en-US"/>
              <a:t> vel,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, </a:t>
            </a:r>
            <a:r>
              <a:rPr lang="en-US" err="1"/>
              <a:t>arcu</a:t>
            </a:r>
            <a:r>
              <a:rPr lang="en-US"/>
              <a:t>. In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, </a:t>
            </a:r>
            <a:r>
              <a:rPr lang="en-US" err="1"/>
              <a:t>rhoncus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, </a:t>
            </a:r>
            <a:r>
              <a:rPr lang="en-US" err="1"/>
              <a:t>imperdiet</a:t>
            </a:r>
            <a:r>
              <a:rPr lang="en-US"/>
              <a:t> a, </a:t>
            </a:r>
            <a:r>
              <a:rPr lang="en-US" err="1"/>
              <a:t>venenatis</a:t>
            </a:r>
            <a:r>
              <a:rPr lang="en-US"/>
              <a:t> vitae, </a:t>
            </a:r>
            <a:r>
              <a:rPr lang="en-US" err="1"/>
              <a:t>justo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dictum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pede</a:t>
            </a:r>
            <a:r>
              <a:rPr lang="en-US"/>
              <a:t>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. Integer </a:t>
            </a:r>
            <a:r>
              <a:rPr lang="en-US" err="1"/>
              <a:t>tincidunt</a:t>
            </a:r>
            <a:r>
              <a:rPr lang="en-US"/>
              <a:t>. Cras </a:t>
            </a:r>
            <a:r>
              <a:rPr lang="en-US" err="1"/>
              <a:t>dapibus</a:t>
            </a:r>
            <a:r>
              <a:rPr lang="en-US"/>
              <a:t>. </a:t>
            </a:r>
            <a:r>
              <a:rPr lang="en-US" err="1"/>
              <a:t>Vivamus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semper nisi. Aenean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eleifend</a:t>
            </a:r>
            <a:r>
              <a:rPr lang="en-US"/>
              <a:t> </a:t>
            </a:r>
            <a:r>
              <a:rPr lang="en-US" err="1"/>
              <a:t>tellus</a:t>
            </a:r>
            <a:r>
              <a:rPr lang="en-US"/>
              <a:t>. Aenean </a:t>
            </a:r>
            <a:r>
              <a:rPr lang="en-US" err="1"/>
              <a:t>leo</a:t>
            </a:r>
            <a:r>
              <a:rPr lang="en-US"/>
              <a:t> ligula, </a:t>
            </a:r>
            <a:r>
              <a:rPr lang="en-US" err="1"/>
              <a:t>porttitor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consequat</a:t>
            </a:r>
            <a:r>
              <a:rPr lang="en-US"/>
              <a:t> vitae, </a:t>
            </a:r>
            <a:r>
              <a:rPr lang="en-US" err="1"/>
              <a:t>eleifend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9FB6D48-F30D-EB40-9CE6-ED349D813B7E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130955604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25EB4DA-AB55-3A42-AD38-F5C9F4C57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568FC43-385C-5B48-9E5A-FF97AEB266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47482" y="1712259"/>
            <a:ext cx="10437639" cy="460376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083D7F9-F293-0543-8AFA-D625DB05795C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0827026"/>
      </p:ext>
    </p:extLst>
  </p:cSld>
  <p:clrMapOvr>
    <a:masterClrMapping/>
  </p:clrMapOvr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141941"/>
            <a:ext cx="4785613" cy="365485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Replace dummy text: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</a:t>
            </a:r>
            <a:r>
              <a:rPr lang="en-US" err="1"/>
              <a:t>sem</a:t>
            </a:r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5E41DA3-02DC-8B49-A5A0-87DB7CD799E3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486244" y="2141941"/>
            <a:ext cx="4785613" cy="365485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Replace dummy text: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</a:t>
            </a:r>
            <a:r>
              <a:rPr lang="en-US" err="1"/>
              <a:t>sem</a:t>
            </a: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5AD5B22-1E8F-DD46-8078-B4CB0A72A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A5DCD90-1ACA-B245-AFF7-7AE22E4DC49D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95697799"/>
      </p:ext>
    </p:extLst>
  </p:cSld>
  <p:clrMapOvr>
    <a:masterClrMapping/>
  </p:clrMapOvr>
  <p:hf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ing, bullet llist, and imag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313759"/>
            <a:ext cx="4687042" cy="3515095"/>
          </a:xfrm>
        </p:spPr>
        <p:txBody>
          <a:bodyPr wrap="square">
            <a:noAutofit/>
          </a:bodyPr>
          <a:lstStyle>
            <a:lvl1pPr marL="285750" indent="-285750">
              <a:lnSpc>
                <a:spcPct val="150000"/>
              </a:lnSpc>
              <a:spcBef>
                <a:spcPts val="0"/>
              </a:spcBef>
              <a:buClr>
                <a:srgbClr val="CA3B66"/>
              </a:buClr>
              <a:buSzPct val="13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Level 1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lvl="0"/>
            <a:endParaRPr lang="en-US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88579" y="2313759"/>
            <a:ext cx="4608510" cy="351509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1702288"/>
            <a:ext cx="6202876" cy="38087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6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CA" noProof="0" err="1"/>
              <a:t>SubHead</a:t>
            </a:r>
            <a:endParaRPr lang="en-CA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61A29E5-F018-2245-90B6-7016A54DF82F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785752892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ing, and image/graph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47482" y="2433771"/>
            <a:ext cx="10437639" cy="3882253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1742904"/>
            <a:ext cx="10437639" cy="380873"/>
          </a:xfrm>
        </p:spPr>
        <p:txBody>
          <a:bodyPr wrap="square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600" b="1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417584D-6DD6-4C4A-A335-899E83AF8221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771729570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FABBD4-89C2-9D4B-92DD-2BD95DE6F3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C5DAC-7429-6E4E-8924-6EE12B38EDDE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05A7108-A2BC-2940-B11A-56E13AE1F9C9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823499588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ards with subheading and bullet lis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A1A0062-5313-6446-A9BD-82EFBECB0496}"/>
              </a:ext>
            </a:extLst>
          </p:cNvPr>
          <p:cNvSpPr/>
          <p:nvPr userDrawn="1"/>
        </p:nvSpPr>
        <p:spPr>
          <a:xfrm>
            <a:off x="1147482" y="1985728"/>
            <a:ext cx="4914159" cy="4425043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215900" dir="6720000" sx="104000" sy="104000" algn="ct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CE259DA-1887-3343-8A3E-CAAE971667E2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399222" y="2278878"/>
            <a:ext cx="4423621" cy="38087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DCD4D5A7-E154-5742-B2FC-B24178437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A1A1140-6EF0-4147-B11E-52E030C167C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9222" y="2869503"/>
            <a:ext cx="4423621" cy="3258498"/>
          </a:xfrm>
        </p:spPr>
        <p:txBody>
          <a:bodyPr wrap="square">
            <a:noAutofit/>
          </a:bodyPr>
          <a:lstStyle>
            <a:lvl1pPr marL="285750" indent="-285750">
              <a:lnSpc>
                <a:spcPct val="114000"/>
              </a:lnSpc>
              <a:buClr>
                <a:srgbClr val="CA3B66"/>
              </a:buClr>
              <a:buSzPct val="13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lnSpc>
                <a:spcPct val="1140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  <a:defRPr sz="1400"/>
            </a:lvl2pPr>
            <a:lvl3pPr marL="1085850" indent="-171450">
              <a:lnSpc>
                <a:spcPct val="114000"/>
              </a:lnSpc>
              <a:buFont typeface="Arial" panose="020B0604020202020204" pitchFamily="34" charset="0"/>
              <a:buChar char="•"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Level 1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lvl="0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05366ED-BCC3-094D-BCA6-7322723D580A}"/>
              </a:ext>
            </a:extLst>
          </p:cNvPr>
          <p:cNvSpPr/>
          <p:nvPr userDrawn="1"/>
        </p:nvSpPr>
        <p:spPr>
          <a:xfrm>
            <a:off x="6405282" y="1985728"/>
            <a:ext cx="4914159" cy="4425043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215900" dir="6720000" sx="104000" sy="104000" algn="ct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9F600E2-E090-EB4B-B420-0410BA49F42B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6657022" y="2278878"/>
            <a:ext cx="4423621" cy="38087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88D3AA1-891A-594E-8517-C93C995DDD5B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6657022" y="2869503"/>
            <a:ext cx="4423621" cy="3258498"/>
          </a:xfrm>
        </p:spPr>
        <p:txBody>
          <a:bodyPr wrap="square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 sz="1400"/>
            </a:lvl2pPr>
            <a:lvl3pPr marL="11430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Level 1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228600" marR="0" lvl="0" indent="-2286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DDAF089C-100E-3442-9889-60D3B95FEB43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15614010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ard, icon, content (Pink)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147482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BFFB7024-8B3C-6D49-AD38-154D32FD42ED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537823" y="4131125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7D183E4-5560-0F4D-BD2B-DB736A85B5CD}"/>
              </a:ext>
            </a:extLst>
          </p:cNvPr>
          <p:cNvSpPr/>
          <p:nvPr userDrawn="1"/>
        </p:nvSpPr>
        <p:spPr>
          <a:xfrm>
            <a:off x="2172100" y="1877787"/>
            <a:ext cx="1183821" cy="11838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83A6F773-F7C8-F94F-950B-AEC7A262F1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430024" y="2150974"/>
            <a:ext cx="653135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679641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3BBB746-F667-AF45-A02A-3A4BD71D0B9A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75978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lvl="0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1795777-BFC7-C349-9955-68A77C88027B}"/>
              </a:ext>
            </a:extLst>
          </p:cNvPr>
          <p:cNvSpPr/>
          <p:nvPr userDrawn="1"/>
        </p:nvSpPr>
        <p:spPr>
          <a:xfrm>
            <a:off x="5704259" y="1877787"/>
            <a:ext cx="1183821" cy="11838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E5A3B97E-C8FD-BE4A-93E4-C8B2D45E27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969602" y="2150974"/>
            <a:ext cx="653134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2178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3D908A5-8AC0-294C-91D1-389E0DAA203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616309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D165BE-281F-944A-91A8-73DB290CB3B7}"/>
              </a:ext>
            </a:extLst>
          </p:cNvPr>
          <p:cNvSpPr/>
          <p:nvPr userDrawn="1"/>
        </p:nvSpPr>
        <p:spPr>
          <a:xfrm>
            <a:off x="9236796" y="1877787"/>
            <a:ext cx="1183821" cy="11838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5D016D0-935C-2946-B768-E6C5A2D6308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465563" y="2098214"/>
            <a:ext cx="726980" cy="69943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543819" y="3343746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75978" y="3341633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16309" y="3331404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79DA065B-2BAD-4641-AD8E-9C02A819369A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180120400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ard and content 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147482" y="2024295"/>
            <a:ext cx="3201140" cy="3782436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679641" y="2024295"/>
            <a:ext cx="3201140" cy="3782436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2178" y="2024295"/>
            <a:ext cx="3201140" cy="3782436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543819" y="2418781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75978" y="2416668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16309" y="2406439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66CAF1F-4B02-B34E-850B-BD3ACF41CBA6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B776F0A-E294-C946-98E0-1536D1125F89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1537823" y="3206439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C0B342F-2B74-BA43-B731-96A247D8F63D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5075978" y="3206439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D96266B1-DE9C-9345-B6E5-0B4784BEE318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8621358" y="3206439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</p:spTree>
    <p:extLst>
      <p:ext uri="{BB962C8B-B14F-4D97-AF65-F5344CB8AC3E}">
        <p14:creationId xmlns:p14="http://schemas.microsoft.com/office/powerpoint/2010/main" val="1129453073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ard, icon, content (black)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147482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7D183E4-5560-0F4D-BD2B-DB736A85B5CD}"/>
              </a:ext>
            </a:extLst>
          </p:cNvPr>
          <p:cNvSpPr/>
          <p:nvPr userDrawn="1"/>
        </p:nvSpPr>
        <p:spPr>
          <a:xfrm>
            <a:off x="2172100" y="1877787"/>
            <a:ext cx="1183821" cy="11838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83A6F773-F7C8-F94F-950B-AEC7A262F1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430024" y="2150974"/>
            <a:ext cx="653135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679641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1795777-BFC7-C349-9955-68A77C88027B}"/>
              </a:ext>
            </a:extLst>
          </p:cNvPr>
          <p:cNvSpPr/>
          <p:nvPr userDrawn="1"/>
        </p:nvSpPr>
        <p:spPr>
          <a:xfrm>
            <a:off x="5704259" y="1877787"/>
            <a:ext cx="1183821" cy="11838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E5A3B97E-C8FD-BE4A-93E4-C8B2D45E27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969602" y="2150974"/>
            <a:ext cx="653134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2178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D165BE-281F-944A-91A8-73DB290CB3B7}"/>
              </a:ext>
            </a:extLst>
          </p:cNvPr>
          <p:cNvSpPr/>
          <p:nvPr userDrawn="1"/>
        </p:nvSpPr>
        <p:spPr>
          <a:xfrm>
            <a:off x="9236796" y="1877787"/>
            <a:ext cx="1183821" cy="11838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5D016D0-935C-2946-B768-E6C5A2D6308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465563" y="2098214"/>
            <a:ext cx="726980" cy="69943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543819" y="3352438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75978" y="3350325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16309" y="3340096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B08539B3-DE1F-6D48-B8A6-E7AA36A56C9B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64B6C150-F9EE-244F-8BF3-2C23796ED0C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537823" y="4131125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F2262C0-CF0B-6245-8A0A-2A9A04C95734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75978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lvl="0"/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5A9056DC-1450-1844-A68E-F9D0B8C85968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616309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</p:spTree>
    <p:extLst>
      <p:ext uri="{BB962C8B-B14F-4D97-AF65-F5344CB8AC3E}">
        <p14:creationId xmlns:p14="http://schemas.microsoft.com/office/powerpoint/2010/main" val="1187869266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ara, 2 card with subheading, text and pictur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713834" y="2112741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3BBB746-F667-AF45-A02A-3A4BD71D0B9A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82701" y="3248227"/>
            <a:ext cx="2392877" cy="365485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8901" y="2112741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3D908A5-8AC0-294C-91D1-389E0DAA203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623032" y="3248227"/>
            <a:ext cx="2392877" cy="365485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82701" y="2415297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23032" y="2405068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8A36CBA2-6826-9748-871E-F6D391A13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623032" y="3783640"/>
            <a:ext cx="2392877" cy="176500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ECAD9DA8-97BC-AF45-B946-646EF5E5131A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5082700" y="3783640"/>
            <a:ext cx="2392877" cy="176500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9DA997A4-B354-CD4D-8CC1-C416892F0B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112741"/>
            <a:ext cx="3262425" cy="3573939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3D5B1B32-3E9F-3E47-B7C6-6529FAF4AD7B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112211663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ara, 1 card with subheading, text and pictur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8901" y="2112741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8A36CBA2-6826-9748-871E-F6D391A13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623032" y="3783640"/>
            <a:ext cx="2392877" cy="176500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9DA997A4-B354-CD4D-8CC1-C416892F0B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181225"/>
            <a:ext cx="6786843" cy="3505455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952D577-0A2A-3040-8348-4231719FB32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EC8962E-11FF-2D4F-BC71-1E32D9154005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623030" y="3248227"/>
            <a:ext cx="2392877" cy="365485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ABD76DD-CBA1-0042-961D-A86AB0901960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8623031" y="2415297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2256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, image, author 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D212EF42-7755-3949-A2F3-7362B35B0B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008" y="813926"/>
            <a:ext cx="1872516" cy="149245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FD338-985F-8B49-9757-3354853A0EE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77095" y="1982371"/>
            <a:ext cx="7080096" cy="333390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CA">
                <a:effectLst/>
              </a:rPr>
              <a:t>Add text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A0B0AEF-91E1-BA49-9508-B9F24A80A0B6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277095" y="5628347"/>
            <a:ext cx="4123707" cy="23948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EC30AB9-7BC5-F64E-9A36-BBDEA337ED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B2F7C7-9F7A-1D43-A5EB-19F11A799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77095" y="813927"/>
            <a:ext cx="2327342" cy="993608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65125351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EC30AB9-7BC5-F64E-9A36-BBDEA337ED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40656294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1F9FE0E-EA0A-AC43-B585-2A96BB72A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140FFC12-20AE-954E-ACA9-374C8FF3C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7EB1FD-FF18-A244-8BB4-663FFB21D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44035"/>
      </p:ext>
    </p:extLst>
  </p:cSld>
  <p:clrMapOvr>
    <a:masterClrMapping/>
  </p:clrMapOvr>
  <p:hf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A42BB9-082C-DF46-8543-2A8EFBE11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  <p:pic>
        <p:nvPicPr>
          <p:cNvPr id="15" name="Picture 14" descr="Background pattern&#10;&#10;Description automatically generated">
            <a:extLst>
              <a:ext uri="{FF2B5EF4-FFF2-40B4-BE49-F238E27FC236}">
                <a16:creationId xmlns:a16="http://schemas.microsoft.com/office/drawing/2014/main" id="{3BB765F0-607E-D64A-BD29-AF13848635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880098" y="-5976187"/>
            <a:ext cx="6858000" cy="371475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DFD954-CB67-420F-B67D-647C7BE1E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CDBCCA62-1BF5-5747-9DDD-462F7415D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5972762"/>
      </p:ext>
    </p:extLst>
  </p:cSld>
  <p:clrMapOvr>
    <a:masterClrMapping/>
  </p:clrMapOvr>
  <p:hf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 (pink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183A48-4653-8643-8E1D-B095A2F85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B6A122C-E43C-6944-8483-EE3B3D2A4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3096123"/>
      </p:ext>
    </p:extLst>
  </p:cSld>
  <p:clrMapOvr>
    <a:masterClrMapping/>
  </p:clrMapOvr>
  <p:hf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(pink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9EEE07D-0A91-2D4A-A121-401C9E454A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9114" y="4241121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Contact info: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sr-Latn-RS"/>
          </a:p>
        </p:txBody>
      </p:sp>
      <p:pic>
        <p:nvPicPr>
          <p:cNvPr id="10" name="Picture 9" descr="Sketch of man sitting in electric wheelchair looking at a screen">
            <a:extLst>
              <a:ext uri="{FF2B5EF4-FFF2-40B4-BE49-F238E27FC236}">
                <a16:creationId xmlns:a16="http://schemas.microsoft.com/office/drawing/2014/main" id="{8FAB8850-A537-BD40-BB25-54469D7BDDA7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304" y="3134733"/>
            <a:ext cx="2515638" cy="319704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827C0A-C039-3246-8AEF-8F9F27B44FCC}"/>
              </a:ext>
            </a:extLst>
          </p:cNvPr>
          <p:cNvCxnSpPr>
            <a:cxnSpLocks/>
          </p:cNvCxnSpPr>
          <p:nvPr userDrawn="1"/>
        </p:nvCxnSpPr>
        <p:spPr>
          <a:xfrm>
            <a:off x="1361661" y="3928118"/>
            <a:ext cx="39756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AC340F7-F745-B440-84D9-D4C2D88BAF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259114" y="4873419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Full name </a:t>
            </a:r>
          </a:p>
          <a:p>
            <a:pPr lvl="0"/>
            <a:r>
              <a:rPr lang="en-US"/>
              <a:t>Email </a:t>
            </a:r>
          </a:p>
          <a:p>
            <a:pPr lvl="0"/>
            <a:r>
              <a:rPr lang="en-US"/>
              <a:t>Phone</a:t>
            </a:r>
          </a:p>
        </p:txBody>
      </p:sp>
    </p:spTree>
    <p:extLst>
      <p:ext uri="{BB962C8B-B14F-4D97-AF65-F5344CB8AC3E}">
        <p14:creationId xmlns:p14="http://schemas.microsoft.com/office/powerpoint/2010/main" val="2809072272"/>
      </p:ext>
    </p:extLst>
  </p:cSld>
  <p:clrMapOvr>
    <a:masterClrMapping/>
  </p:clrMapOvr>
  <p:hf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(light grey)">
    <p:bg>
      <p:bgPr>
        <a:solidFill>
          <a:srgbClr val="F3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9EEE07D-0A91-2D4A-A121-401C9E454A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9114" y="4241121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Contact info: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Thank you</a:t>
            </a:r>
            <a:endParaRPr lang="sr-Latn-RS"/>
          </a:p>
        </p:txBody>
      </p:sp>
      <p:pic>
        <p:nvPicPr>
          <p:cNvPr id="10" name="Picture 9" descr="Sketch of man sitting in electric wheelchair looking at a screen">
            <a:extLst>
              <a:ext uri="{FF2B5EF4-FFF2-40B4-BE49-F238E27FC236}">
                <a16:creationId xmlns:a16="http://schemas.microsoft.com/office/drawing/2014/main" id="{8FAB8850-A537-BD40-BB25-54469D7BDDA7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304" y="3134733"/>
            <a:ext cx="2515638" cy="319704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827C0A-C039-3246-8AEF-8F9F27B44FCC}"/>
              </a:ext>
            </a:extLst>
          </p:cNvPr>
          <p:cNvCxnSpPr>
            <a:cxnSpLocks/>
          </p:cNvCxnSpPr>
          <p:nvPr userDrawn="1"/>
        </p:nvCxnSpPr>
        <p:spPr>
          <a:xfrm>
            <a:off x="1361661" y="3928118"/>
            <a:ext cx="39756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AC340F7-F745-B440-84D9-D4C2D88BAF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259114" y="4873419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Full name </a:t>
            </a:r>
          </a:p>
          <a:p>
            <a:pPr lvl="0"/>
            <a:r>
              <a:rPr lang="en-US"/>
              <a:t>Email </a:t>
            </a:r>
          </a:p>
          <a:p>
            <a:pPr lvl="0"/>
            <a:r>
              <a:rPr lang="en-US"/>
              <a:t>Phone</a:t>
            </a:r>
          </a:p>
        </p:txBody>
      </p:sp>
    </p:spTree>
    <p:extLst>
      <p:ext uri="{BB962C8B-B14F-4D97-AF65-F5344CB8AC3E}">
        <p14:creationId xmlns:p14="http://schemas.microsoft.com/office/powerpoint/2010/main" val="48252492"/>
      </p:ext>
    </p:extLst>
  </p:cSld>
  <p:clrMapOvr>
    <a:masterClrMapping/>
  </p:clrMapOvr>
  <p:hf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Logo and title 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6247489-827E-8C4F-AD1D-F631E1E19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AD6BA390-C2B5-7D48-8BD4-EA9CC030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032" y="2107038"/>
            <a:ext cx="5931008" cy="6745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FB46CC-4E36-F54C-A388-CEF0A1031B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32" y="986554"/>
            <a:ext cx="2262377" cy="67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8658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logo, title and illustration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6247489-827E-8C4F-AD1D-F631E1E19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AD6BA390-C2B5-7D48-8BD4-EA9CC0302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7032" y="2107038"/>
            <a:ext cx="6022448" cy="22973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lang="en-CA" b="0" i="0" u="none" strike="noStrike" smtClean="0">
                <a:effectLst/>
              </a:defRPr>
            </a:lvl1pPr>
          </a:lstStyle>
          <a:p>
            <a:r>
              <a:rPr lang="en-CA" b="0" i="0" u="none" strike="noStrike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Digital product testing, powered by people with disabilities.</a:t>
            </a:r>
            <a:r>
              <a:rPr lang="en-CA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sr-Latn-RS"/>
          </a:p>
        </p:txBody>
      </p:sp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FB46CC-4E36-F54C-A388-CEF0A1031B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32" y="986554"/>
            <a:ext cx="2262377" cy="67453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7D54CD8-48CE-844C-8310-733FA51CB3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972" y="2949387"/>
            <a:ext cx="2760377" cy="319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59302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logo, title, bridge and hero illustration">
    <p:bg>
      <p:bgPr>
        <a:solidFill>
          <a:srgbClr val="F4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3F4DFDA-0D22-8F45-9541-D695F6059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032" y="2107038"/>
            <a:ext cx="5931008" cy="6745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B0E3AD7C-681F-BF49-AD02-AD8955061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07777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EA428723-051B-FC41-A18E-C2CEA0820373}" type="slidenum">
              <a:rPr lang="sr-Latn-RS" smtClean="0"/>
              <a:pPr/>
              <a:t>‹#›</a:t>
            </a:fld>
            <a:endParaRPr lang="sr-Latn-R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61C393-5142-054E-BD22-EED836CDA1E7}"/>
              </a:ext>
            </a:extLst>
          </p:cNvPr>
          <p:cNvGrpSpPr/>
          <p:nvPr userDrawn="1"/>
        </p:nvGrpSpPr>
        <p:grpSpPr>
          <a:xfrm>
            <a:off x="618920" y="3673475"/>
            <a:ext cx="11625468" cy="3191752"/>
            <a:chOff x="618920" y="3673475"/>
            <a:chExt cx="11625468" cy="3191752"/>
          </a:xfrm>
        </p:grpSpPr>
        <p:pic>
          <p:nvPicPr>
            <p:cNvPr id="9" name="Picture 8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5CB3BAD6-76EC-1B46-822F-4843B18EB0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920" y="3673475"/>
              <a:ext cx="6253368" cy="3191752"/>
            </a:xfrm>
            <a:prstGeom prst="rect">
              <a:avLst/>
            </a:prstGeom>
          </p:spPr>
        </p:pic>
        <p:pic>
          <p:nvPicPr>
            <p:cNvPr id="11" name="Picture 10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418301FE-7E7D-BA47-805B-225F310257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1020" y="3673475"/>
              <a:ext cx="6253368" cy="3191752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1819045-F322-4224-8C54-CB2EACCC4B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31551"/>
          <a:stretch/>
        </p:blipFill>
        <p:spPr>
          <a:xfrm>
            <a:off x="7575974" y="986554"/>
            <a:ext cx="4376695" cy="3596675"/>
          </a:xfrm>
          <a:prstGeom prst="rect">
            <a:avLst/>
          </a:prstGeom>
        </p:spPr>
      </p:pic>
      <p:pic>
        <p:nvPicPr>
          <p:cNvPr id="10" name="Picture 9" descr="Fable">
            <a:extLst>
              <a:ext uri="{FF2B5EF4-FFF2-40B4-BE49-F238E27FC236}">
                <a16:creationId xmlns:a16="http://schemas.microsoft.com/office/drawing/2014/main" id="{7EEABCAB-3073-B343-9794-CFB67BD061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32" y="986554"/>
            <a:ext cx="2262377" cy="67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4826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logo, title, bridge and hero illustration">
    <p:bg>
      <p:bgPr>
        <a:solidFill>
          <a:srgbClr val="F4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3F4DFDA-0D22-8F45-9541-D695F6059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032" y="2107038"/>
            <a:ext cx="5931008" cy="6745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B0E3AD7C-681F-BF49-AD02-AD8955061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07777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EA428723-051B-FC41-A18E-C2CEA0820373}" type="slidenum">
              <a:rPr lang="sr-Latn-RS" smtClean="0"/>
              <a:pPr/>
              <a:t>‹#›</a:t>
            </a:fld>
            <a:endParaRPr lang="sr-Latn-R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61C393-5142-054E-BD22-EED836CDA1E7}"/>
              </a:ext>
            </a:extLst>
          </p:cNvPr>
          <p:cNvGrpSpPr/>
          <p:nvPr userDrawn="1"/>
        </p:nvGrpSpPr>
        <p:grpSpPr>
          <a:xfrm>
            <a:off x="618920" y="3673475"/>
            <a:ext cx="11625468" cy="3191752"/>
            <a:chOff x="618920" y="3673475"/>
            <a:chExt cx="11625468" cy="3191752"/>
          </a:xfrm>
        </p:grpSpPr>
        <p:pic>
          <p:nvPicPr>
            <p:cNvPr id="9" name="Picture 8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5CB3BAD6-76EC-1B46-822F-4843B18EB0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920" y="3673475"/>
              <a:ext cx="6253368" cy="3191752"/>
            </a:xfrm>
            <a:prstGeom prst="rect">
              <a:avLst/>
            </a:prstGeom>
          </p:spPr>
        </p:pic>
        <p:pic>
          <p:nvPicPr>
            <p:cNvPr id="11" name="Picture 10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418301FE-7E7D-BA47-805B-225F310257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1020" y="3673475"/>
              <a:ext cx="6253368" cy="3191752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1819045-F322-4224-8C54-CB2EACCC4B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31551"/>
          <a:stretch/>
        </p:blipFill>
        <p:spPr>
          <a:xfrm>
            <a:off x="6282738" y="-76200"/>
            <a:ext cx="5669931" cy="4659429"/>
          </a:xfrm>
          <a:prstGeom prst="rect">
            <a:avLst/>
          </a:prstGeom>
        </p:spPr>
      </p:pic>
      <p:pic>
        <p:nvPicPr>
          <p:cNvPr id="10" name="Picture 9" descr="Fable">
            <a:extLst>
              <a:ext uri="{FF2B5EF4-FFF2-40B4-BE49-F238E27FC236}">
                <a16:creationId xmlns:a16="http://schemas.microsoft.com/office/drawing/2014/main" id="{7EEABCAB-3073-B343-9794-CFB67BD061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32" y="986554"/>
            <a:ext cx="2262377" cy="67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4826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Column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9DBB4FA-D74E-1140-B2DC-BED8093D66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A99C3C9-ABC0-3F46-BB72-730B08C77D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025400"/>
            <a:ext cx="7245920" cy="2403165"/>
          </a:xfrm>
        </p:spPr>
        <p:txBody>
          <a:bodyPr wrap="square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en-CA" b="0" i="0" smtClean="0">
                <a:effectLst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Replace dummy text: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sem.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. Donec </a:t>
            </a:r>
            <a:r>
              <a:rPr lang="en-US" err="1"/>
              <a:t>pede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, </a:t>
            </a:r>
            <a:r>
              <a:rPr lang="en-US" err="1"/>
              <a:t>fringilla</a:t>
            </a:r>
            <a:r>
              <a:rPr lang="en-US"/>
              <a:t> vel,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, </a:t>
            </a:r>
            <a:r>
              <a:rPr lang="en-US" err="1"/>
              <a:t>arcu</a:t>
            </a:r>
            <a:r>
              <a:rPr lang="en-US"/>
              <a:t>. In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, </a:t>
            </a:r>
            <a:r>
              <a:rPr lang="en-US" err="1"/>
              <a:t>rhoncus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, </a:t>
            </a:r>
            <a:r>
              <a:rPr lang="en-US" err="1"/>
              <a:t>imperdiet</a:t>
            </a:r>
            <a:r>
              <a:rPr lang="en-US"/>
              <a:t> a, </a:t>
            </a:r>
            <a:r>
              <a:rPr lang="en-US" err="1"/>
              <a:t>venenatis</a:t>
            </a:r>
            <a:r>
              <a:rPr lang="en-US"/>
              <a:t> vitae, </a:t>
            </a:r>
            <a:r>
              <a:rPr lang="en-US" err="1"/>
              <a:t>justo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dictum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pede</a:t>
            </a:r>
            <a:r>
              <a:rPr lang="en-US"/>
              <a:t>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. Integer </a:t>
            </a:r>
            <a:r>
              <a:rPr lang="en-US" err="1"/>
              <a:t>tincidunt</a:t>
            </a:r>
            <a:r>
              <a:rPr lang="en-US"/>
              <a:t>. Cras </a:t>
            </a:r>
            <a:r>
              <a:rPr lang="en-US" err="1"/>
              <a:t>dapibus</a:t>
            </a:r>
            <a:r>
              <a:rPr lang="en-US"/>
              <a:t>. </a:t>
            </a:r>
            <a:r>
              <a:rPr lang="en-US" err="1"/>
              <a:t>Vivamus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semper nisi. Aenean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eleifend</a:t>
            </a:r>
            <a:r>
              <a:rPr lang="en-US"/>
              <a:t> </a:t>
            </a:r>
            <a:r>
              <a:rPr lang="en-US" err="1"/>
              <a:t>tellus</a:t>
            </a:r>
            <a:r>
              <a:rPr lang="en-US"/>
              <a:t>. Aenean </a:t>
            </a:r>
            <a:r>
              <a:rPr lang="en-US" err="1"/>
              <a:t>leo</a:t>
            </a:r>
            <a:r>
              <a:rPr lang="en-US"/>
              <a:t> ligula, </a:t>
            </a:r>
            <a:r>
              <a:rPr lang="en-US" err="1"/>
              <a:t>porttitor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consequat</a:t>
            </a:r>
            <a:r>
              <a:rPr lang="en-US"/>
              <a:t> vitae, </a:t>
            </a:r>
            <a:r>
              <a:rPr lang="en-US" err="1"/>
              <a:t>eleifend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9FB6D48-F30D-EB40-9CE6-ED349D813B7E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13095560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25EB4DA-AB55-3A42-AD38-F5C9F4C57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568FC43-385C-5B48-9E5A-FF97AEB266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47482" y="1712259"/>
            <a:ext cx="10437639" cy="460376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083D7F9-F293-0543-8AFA-D625DB05795C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082702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141941"/>
            <a:ext cx="4785613" cy="365485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Replace dummy text: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</a:t>
            </a:r>
            <a:r>
              <a:rPr lang="en-US" err="1"/>
              <a:t>sem</a:t>
            </a:r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5E41DA3-02DC-8B49-A5A0-87DB7CD799E3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486244" y="2141941"/>
            <a:ext cx="4785613" cy="365485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Replace dummy text: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</a:t>
            </a:r>
            <a:r>
              <a:rPr lang="en-US" err="1"/>
              <a:t>sem</a:t>
            </a: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5AD5B22-1E8F-DD46-8078-B4CB0A72A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A5DCD90-1ACA-B245-AFF7-7AE22E4DC49D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9569779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ing, bullet llist, and imag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313759"/>
            <a:ext cx="4687042" cy="3515095"/>
          </a:xfrm>
        </p:spPr>
        <p:txBody>
          <a:bodyPr wrap="square">
            <a:noAutofit/>
          </a:bodyPr>
          <a:lstStyle>
            <a:lvl1pPr marL="285750" indent="-285750">
              <a:lnSpc>
                <a:spcPct val="150000"/>
              </a:lnSpc>
              <a:spcBef>
                <a:spcPts val="0"/>
              </a:spcBef>
              <a:buClr>
                <a:srgbClr val="CA3B66"/>
              </a:buClr>
              <a:buSzPct val="13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Level 1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lvl="0"/>
            <a:endParaRPr lang="en-US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88579" y="2313759"/>
            <a:ext cx="4608510" cy="351509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1702288"/>
            <a:ext cx="6202876" cy="38087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6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CA" noProof="0" err="1"/>
              <a:t>SubHead</a:t>
            </a:r>
            <a:endParaRPr lang="en-CA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61A29E5-F018-2245-90B6-7016A54DF82F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78575289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ing, and image/graph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47482" y="2433771"/>
            <a:ext cx="10437639" cy="3882253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1742904"/>
            <a:ext cx="10437639" cy="380873"/>
          </a:xfrm>
        </p:spPr>
        <p:txBody>
          <a:bodyPr wrap="square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600" b="1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417584D-6DD6-4C4A-A335-899E83AF8221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77172957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FABBD4-89C2-9D4B-92DD-2BD95DE6F3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C5DAC-7429-6E4E-8924-6EE12B38EDDE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05A7108-A2BC-2940-B11A-56E13AE1F9C9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82349958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ards with subheading and bullet lis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A1A0062-5313-6446-A9BD-82EFBECB0496}"/>
              </a:ext>
            </a:extLst>
          </p:cNvPr>
          <p:cNvSpPr/>
          <p:nvPr userDrawn="1"/>
        </p:nvSpPr>
        <p:spPr>
          <a:xfrm>
            <a:off x="1147482" y="1985728"/>
            <a:ext cx="4914159" cy="4425043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215900" dir="6720000" sx="104000" sy="104000" algn="ct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CE259DA-1887-3343-8A3E-CAAE971667E2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399222" y="2278878"/>
            <a:ext cx="4423621" cy="38087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DCD4D5A7-E154-5742-B2FC-B24178437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A1A1140-6EF0-4147-B11E-52E030C167C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9222" y="2869503"/>
            <a:ext cx="4423621" cy="3258498"/>
          </a:xfrm>
        </p:spPr>
        <p:txBody>
          <a:bodyPr wrap="square">
            <a:noAutofit/>
          </a:bodyPr>
          <a:lstStyle>
            <a:lvl1pPr marL="285750" indent="-285750">
              <a:lnSpc>
                <a:spcPct val="114000"/>
              </a:lnSpc>
              <a:buClr>
                <a:srgbClr val="CA3B66"/>
              </a:buClr>
              <a:buSzPct val="13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lnSpc>
                <a:spcPct val="1140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  <a:defRPr sz="1400"/>
            </a:lvl2pPr>
            <a:lvl3pPr marL="1085850" indent="-171450">
              <a:lnSpc>
                <a:spcPct val="114000"/>
              </a:lnSpc>
              <a:buFont typeface="Arial" panose="020B0604020202020204" pitchFamily="34" charset="0"/>
              <a:buChar char="•"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Level 1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lvl="0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05366ED-BCC3-094D-BCA6-7322723D580A}"/>
              </a:ext>
            </a:extLst>
          </p:cNvPr>
          <p:cNvSpPr/>
          <p:nvPr userDrawn="1"/>
        </p:nvSpPr>
        <p:spPr>
          <a:xfrm>
            <a:off x="6405282" y="1985728"/>
            <a:ext cx="4914159" cy="4425043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215900" dir="6720000" sx="104000" sy="104000" algn="ct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9F600E2-E090-EB4B-B420-0410BA49F42B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6657022" y="2278878"/>
            <a:ext cx="4423621" cy="38087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88D3AA1-891A-594E-8517-C93C995DDD5B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6657022" y="2869503"/>
            <a:ext cx="4423621" cy="3258498"/>
          </a:xfrm>
        </p:spPr>
        <p:txBody>
          <a:bodyPr wrap="square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 sz="1400"/>
            </a:lvl2pPr>
            <a:lvl3pPr marL="11430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Level 1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228600" marR="0" lvl="0" indent="-2286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DDAF089C-100E-3442-9889-60D3B95FEB43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15614010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ard, icon, content (Pink)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147482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BFFB7024-8B3C-6D49-AD38-154D32FD42ED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537823" y="4131125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7D183E4-5560-0F4D-BD2B-DB736A85B5CD}"/>
              </a:ext>
            </a:extLst>
          </p:cNvPr>
          <p:cNvSpPr/>
          <p:nvPr userDrawn="1"/>
        </p:nvSpPr>
        <p:spPr>
          <a:xfrm>
            <a:off x="2172100" y="1877787"/>
            <a:ext cx="1183821" cy="11838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83A6F773-F7C8-F94F-950B-AEC7A262F1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430024" y="2150974"/>
            <a:ext cx="653135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679641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3BBB746-F667-AF45-A02A-3A4BD71D0B9A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75978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lvl="0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1795777-BFC7-C349-9955-68A77C88027B}"/>
              </a:ext>
            </a:extLst>
          </p:cNvPr>
          <p:cNvSpPr/>
          <p:nvPr userDrawn="1"/>
        </p:nvSpPr>
        <p:spPr>
          <a:xfrm>
            <a:off x="5704259" y="1877787"/>
            <a:ext cx="1183821" cy="11838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E5A3B97E-C8FD-BE4A-93E4-C8B2D45E27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969602" y="2150974"/>
            <a:ext cx="653134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2178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3D908A5-8AC0-294C-91D1-389E0DAA203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616309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D165BE-281F-944A-91A8-73DB290CB3B7}"/>
              </a:ext>
            </a:extLst>
          </p:cNvPr>
          <p:cNvSpPr/>
          <p:nvPr userDrawn="1"/>
        </p:nvSpPr>
        <p:spPr>
          <a:xfrm>
            <a:off x="9236796" y="1877787"/>
            <a:ext cx="1183821" cy="11838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5D016D0-935C-2946-B768-E6C5A2D6308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465563" y="2098214"/>
            <a:ext cx="726980" cy="69943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543819" y="3343746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75978" y="3341633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16309" y="3331404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79DA065B-2BAD-4641-AD8E-9C02A819369A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1801204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ard and content 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147482" y="2024295"/>
            <a:ext cx="3201140" cy="3782436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679641" y="2024295"/>
            <a:ext cx="3201140" cy="3782436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2178" y="2024295"/>
            <a:ext cx="3201140" cy="3782436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543819" y="2418781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75978" y="2416668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16309" y="2406439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66CAF1F-4B02-B34E-850B-BD3ACF41CBA6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B776F0A-E294-C946-98E0-1536D1125F89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1537823" y="3206439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C0B342F-2B74-BA43-B731-96A247D8F63D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5075978" y="3206439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D96266B1-DE9C-9345-B6E5-0B4784BEE318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8621358" y="3206439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</p:spTree>
    <p:extLst>
      <p:ext uri="{BB962C8B-B14F-4D97-AF65-F5344CB8AC3E}">
        <p14:creationId xmlns:p14="http://schemas.microsoft.com/office/powerpoint/2010/main" val="112945307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ard, icon, content (black)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147482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7D183E4-5560-0F4D-BD2B-DB736A85B5CD}"/>
              </a:ext>
            </a:extLst>
          </p:cNvPr>
          <p:cNvSpPr/>
          <p:nvPr userDrawn="1"/>
        </p:nvSpPr>
        <p:spPr>
          <a:xfrm>
            <a:off x="2172100" y="1877787"/>
            <a:ext cx="1183821" cy="11838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83A6F773-F7C8-F94F-950B-AEC7A262F1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430024" y="2150974"/>
            <a:ext cx="653135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679641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1795777-BFC7-C349-9955-68A77C88027B}"/>
              </a:ext>
            </a:extLst>
          </p:cNvPr>
          <p:cNvSpPr/>
          <p:nvPr userDrawn="1"/>
        </p:nvSpPr>
        <p:spPr>
          <a:xfrm>
            <a:off x="5704259" y="1877787"/>
            <a:ext cx="1183821" cy="11838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E5A3B97E-C8FD-BE4A-93E4-C8B2D45E27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969602" y="2150974"/>
            <a:ext cx="653134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2178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D165BE-281F-944A-91A8-73DB290CB3B7}"/>
              </a:ext>
            </a:extLst>
          </p:cNvPr>
          <p:cNvSpPr/>
          <p:nvPr userDrawn="1"/>
        </p:nvSpPr>
        <p:spPr>
          <a:xfrm>
            <a:off x="9236796" y="1877787"/>
            <a:ext cx="1183821" cy="11838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5D016D0-935C-2946-B768-E6C5A2D6308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465563" y="2098214"/>
            <a:ext cx="726980" cy="69943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543819" y="3352438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75978" y="3350325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16309" y="3340096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B08539B3-DE1F-6D48-B8A6-E7AA36A56C9B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64B6C150-F9EE-244F-8BF3-2C23796ED0C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537823" y="4131125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F2262C0-CF0B-6245-8A0A-2A9A04C95734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75978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lvl="0"/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5A9056DC-1450-1844-A68E-F9D0B8C85968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616309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</p:spTree>
    <p:extLst>
      <p:ext uri="{BB962C8B-B14F-4D97-AF65-F5344CB8AC3E}">
        <p14:creationId xmlns:p14="http://schemas.microsoft.com/office/powerpoint/2010/main" val="11878692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ara, 2 card with subheading, text and pictur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713834" y="2112741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3BBB746-F667-AF45-A02A-3A4BD71D0B9A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82701" y="3248227"/>
            <a:ext cx="2392877" cy="365485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8901" y="2112741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3D908A5-8AC0-294C-91D1-389E0DAA203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623032" y="3248227"/>
            <a:ext cx="2392877" cy="365485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82701" y="2415297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23032" y="2405068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8A36CBA2-6826-9748-871E-F6D391A13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623032" y="3783640"/>
            <a:ext cx="2392877" cy="176500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ECAD9DA8-97BC-AF45-B946-646EF5E5131A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5082700" y="3783640"/>
            <a:ext cx="2392877" cy="176500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9DA997A4-B354-CD4D-8CC1-C416892F0B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112741"/>
            <a:ext cx="3262425" cy="3573939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3D5B1B32-3E9F-3E47-B7C6-6529FAF4AD7B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11221166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ara, 1 card with subheading, text and pictur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8901" y="2112741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8A36CBA2-6826-9748-871E-F6D391A13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623032" y="3783640"/>
            <a:ext cx="2392877" cy="176500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9DA997A4-B354-CD4D-8CC1-C416892F0B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181225"/>
            <a:ext cx="6786843" cy="3505455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952D577-0A2A-3040-8348-4231719FB32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EC8962E-11FF-2D4F-BC71-1E32D9154005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623030" y="3248227"/>
            <a:ext cx="2392877" cy="365485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ABD76DD-CBA1-0042-961D-A86AB0901960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8623031" y="2415297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225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, image, author 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D212EF42-7755-3949-A2F3-7362B35B0B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008" y="813926"/>
            <a:ext cx="1872516" cy="149245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FD338-985F-8B49-9757-3354853A0EE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77095" y="1982371"/>
            <a:ext cx="7080096" cy="333390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CA">
                <a:effectLst/>
              </a:rPr>
              <a:t>Add text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A0B0AEF-91E1-BA49-9508-B9F24A80A0B6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277095" y="5628347"/>
            <a:ext cx="4123707" cy="23948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EC30AB9-7BC5-F64E-9A36-BBDEA337ED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B2F7C7-9F7A-1D43-A5EB-19F11A799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77095" y="813927"/>
            <a:ext cx="2327342" cy="993608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651253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EC30AB9-7BC5-F64E-9A36-BBDEA337ED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4065629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1F9FE0E-EA0A-AC43-B585-2A96BB72A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140FFC12-20AE-954E-ACA9-374C8FF3C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7EB1FD-FF18-A244-8BB4-663FFB21D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4403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A42BB9-082C-DF46-8543-2A8EFBE11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  <p:pic>
        <p:nvPicPr>
          <p:cNvPr id="15" name="Picture 14" descr="Background pattern&#10;&#10;Description automatically generated">
            <a:extLst>
              <a:ext uri="{FF2B5EF4-FFF2-40B4-BE49-F238E27FC236}">
                <a16:creationId xmlns:a16="http://schemas.microsoft.com/office/drawing/2014/main" id="{3BB765F0-607E-D64A-BD29-AF13848635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880098" y="-5976187"/>
            <a:ext cx="6858000" cy="371475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DFD954-CB67-420F-B67D-647C7BE1E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CDBCCA62-1BF5-5747-9DDD-462F7415D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597276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 (pink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183A48-4653-8643-8E1D-B095A2F85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B6A122C-E43C-6944-8483-EE3B3D2A4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309612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(pink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9EEE07D-0A91-2D4A-A121-401C9E454A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9114" y="4241121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Contact info: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sr-Latn-RS"/>
          </a:p>
        </p:txBody>
      </p:sp>
      <p:pic>
        <p:nvPicPr>
          <p:cNvPr id="10" name="Picture 9" descr="Sketch of man sitting in electric wheelchair looking at a screen">
            <a:extLst>
              <a:ext uri="{FF2B5EF4-FFF2-40B4-BE49-F238E27FC236}">
                <a16:creationId xmlns:a16="http://schemas.microsoft.com/office/drawing/2014/main" id="{8FAB8850-A537-BD40-BB25-54469D7BDDA7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304" y="3134733"/>
            <a:ext cx="2515638" cy="319704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827C0A-C039-3246-8AEF-8F9F27B44FCC}"/>
              </a:ext>
            </a:extLst>
          </p:cNvPr>
          <p:cNvCxnSpPr>
            <a:cxnSpLocks/>
          </p:cNvCxnSpPr>
          <p:nvPr userDrawn="1"/>
        </p:nvCxnSpPr>
        <p:spPr>
          <a:xfrm>
            <a:off x="1361661" y="3928118"/>
            <a:ext cx="39756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AC340F7-F745-B440-84D9-D4C2D88BAF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259114" y="4873419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Full name </a:t>
            </a:r>
          </a:p>
          <a:p>
            <a:pPr lvl="0"/>
            <a:r>
              <a:rPr lang="en-US"/>
              <a:t>Email </a:t>
            </a:r>
          </a:p>
          <a:p>
            <a:pPr lvl="0"/>
            <a:r>
              <a:rPr lang="en-US"/>
              <a:t>Phone</a:t>
            </a:r>
          </a:p>
        </p:txBody>
      </p:sp>
    </p:spTree>
    <p:extLst>
      <p:ext uri="{BB962C8B-B14F-4D97-AF65-F5344CB8AC3E}">
        <p14:creationId xmlns:p14="http://schemas.microsoft.com/office/powerpoint/2010/main" val="280907227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(pink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9EEE07D-0A91-2D4A-A121-401C9E454A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9114" y="4241121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Contact info: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sr-Latn-RS"/>
          </a:p>
        </p:txBody>
      </p:sp>
      <p:pic>
        <p:nvPicPr>
          <p:cNvPr id="10" name="Picture 9" descr="Sketch of man sitting in electric wheelchair looking at a screen">
            <a:extLst>
              <a:ext uri="{FF2B5EF4-FFF2-40B4-BE49-F238E27FC236}">
                <a16:creationId xmlns:a16="http://schemas.microsoft.com/office/drawing/2014/main" id="{8FAB8850-A537-BD40-BB25-54469D7BDDA7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304" y="3134733"/>
            <a:ext cx="2515638" cy="3197041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AC340F7-F745-B440-84D9-D4C2D88BAF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259114" y="4873419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Full name </a:t>
            </a:r>
          </a:p>
          <a:p>
            <a:pPr lvl="0"/>
            <a:r>
              <a:rPr lang="en-US"/>
              <a:t>Email </a:t>
            </a:r>
          </a:p>
          <a:p>
            <a:pPr lvl="0"/>
            <a:r>
              <a:rPr lang="en-US"/>
              <a:t>Phone</a:t>
            </a:r>
          </a:p>
        </p:txBody>
      </p:sp>
    </p:spTree>
    <p:extLst>
      <p:ext uri="{BB962C8B-B14F-4D97-AF65-F5344CB8AC3E}">
        <p14:creationId xmlns:p14="http://schemas.microsoft.com/office/powerpoint/2010/main" val="280907227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(light grey)">
    <p:bg>
      <p:bgPr>
        <a:solidFill>
          <a:srgbClr val="F3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9EEE07D-0A91-2D4A-A121-401C9E454A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9114" y="4241121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Contact info: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Thank you</a:t>
            </a:r>
            <a:endParaRPr lang="sr-Latn-RS"/>
          </a:p>
        </p:txBody>
      </p:sp>
      <p:pic>
        <p:nvPicPr>
          <p:cNvPr id="10" name="Picture 9" descr="Sketch of man sitting in electric wheelchair looking at a screen">
            <a:extLst>
              <a:ext uri="{FF2B5EF4-FFF2-40B4-BE49-F238E27FC236}">
                <a16:creationId xmlns:a16="http://schemas.microsoft.com/office/drawing/2014/main" id="{8FAB8850-A537-BD40-BB25-54469D7BDDA7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304" y="3134733"/>
            <a:ext cx="2515638" cy="319704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827C0A-C039-3246-8AEF-8F9F27B44FCC}"/>
              </a:ext>
            </a:extLst>
          </p:cNvPr>
          <p:cNvCxnSpPr>
            <a:cxnSpLocks/>
          </p:cNvCxnSpPr>
          <p:nvPr userDrawn="1"/>
        </p:nvCxnSpPr>
        <p:spPr>
          <a:xfrm>
            <a:off x="1361661" y="3928118"/>
            <a:ext cx="39756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AC340F7-F745-B440-84D9-D4C2D88BAF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259114" y="4873419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Full name </a:t>
            </a:r>
          </a:p>
          <a:p>
            <a:pPr lvl="0"/>
            <a:r>
              <a:rPr lang="en-US"/>
              <a:t>Email </a:t>
            </a:r>
          </a:p>
          <a:p>
            <a:pPr lvl="0"/>
            <a:r>
              <a:rPr lang="en-US"/>
              <a:t>Phone</a:t>
            </a:r>
          </a:p>
        </p:txBody>
      </p:sp>
    </p:spTree>
    <p:extLst>
      <p:ext uri="{BB962C8B-B14F-4D97-AF65-F5344CB8AC3E}">
        <p14:creationId xmlns:p14="http://schemas.microsoft.com/office/powerpoint/2010/main" val="4825249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824281"/>
            <a:ext cx="10320398" cy="604781"/>
          </a:xfrm>
        </p:spPr>
        <p:txBody>
          <a:bodyPr wrap="square">
            <a:spAutoFit/>
          </a:bodyPr>
          <a:lstStyle>
            <a:lvl1pPr algn="ctr"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64723" y="2200139"/>
            <a:ext cx="10320398" cy="3882253"/>
          </a:xfrm>
        </p:spPr>
        <p:txBody>
          <a:bodyPr/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264723" y="1626088"/>
            <a:ext cx="10320398" cy="377026"/>
          </a:xfrm>
        </p:spPr>
        <p:txBody>
          <a:bodyPr wrap="square">
            <a:spAutoFit/>
          </a:bodyPr>
          <a:lstStyle>
            <a:lvl1pPr marL="0" indent="0" algn="ctr">
              <a:buNone/>
              <a:defRPr sz="20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 Bold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5130941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2 Column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58000" y="2690581"/>
            <a:ext cx="4785613" cy="365485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5E41DA3-02DC-8B49-A5A0-87DB7CD799E3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596762" y="2690581"/>
            <a:ext cx="4785613" cy="365485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5AD5B22-1E8F-DD46-8078-B4CB0A72A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 Bold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464F2CE-B54E-4BA8-ACAB-D7C64701B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564370"/>
            <a:ext cx="4687042" cy="1128514"/>
          </a:xfrm>
        </p:spPr>
        <p:txBody>
          <a:bodyPr wrap="square">
            <a:noAutofit/>
          </a:bodyPr>
          <a:lstStyle>
            <a:lvl1pPr>
              <a:lnSpc>
                <a:spcPts val="4000"/>
              </a:lnSpc>
              <a:spcBef>
                <a:spcPts val="0"/>
              </a:spcBef>
              <a:defRPr sz="3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954133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341842"/>
            <a:ext cx="10320398" cy="615553"/>
          </a:xfrm>
        </p:spPr>
        <p:txBody>
          <a:bodyPr wrap="square">
            <a:noAutofit/>
          </a:bodyPr>
          <a:lstStyle>
            <a:lvl1pPr algn="ctr">
              <a:lnSpc>
                <a:spcPts val="4000"/>
              </a:lnSpc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64723" y="2200139"/>
            <a:ext cx="10320398" cy="3882253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264723" y="1626088"/>
            <a:ext cx="10320398" cy="380873"/>
          </a:xfrm>
        </p:spPr>
        <p:txBody>
          <a:bodyPr wrap="square">
            <a:noAutofit/>
          </a:bodyPr>
          <a:lstStyle>
            <a:lvl1pPr marL="0" indent="0" algn="ctr">
              <a:lnSpc>
                <a:spcPts val="2200"/>
              </a:lnSpc>
              <a:spcBef>
                <a:spcPts val="1000"/>
              </a:spcBef>
              <a:buNone/>
              <a:defRPr sz="2000" b="1" i="0">
                <a:solidFill>
                  <a:srgbClr val="5856D6"/>
                </a:solidFill>
                <a:latin typeface="Mon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 Bold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8144040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C4618FC-0989-47EE-9ADC-895171EDCF6B}"/>
              </a:ext>
            </a:extLst>
          </p:cNvPr>
          <p:cNvGrpSpPr/>
          <p:nvPr userDrawn="1"/>
        </p:nvGrpSpPr>
        <p:grpSpPr>
          <a:xfrm>
            <a:off x="630936" y="0"/>
            <a:ext cx="11591681" cy="6866700"/>
            <a:chOff x="630936" y="0"/>
            <a:chExt cx="11591681" cy="68667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CDB361-B3B8-43DE-A665-00A01B2FBC9B}"/>
                </a:ext>
              </a:extLst>
            </p:cNvPr>
            <p:cNvSpPr/>
            <p:nvPr userDrawn="1"/>
          </p:nvSpPr>
          <p:spPr>
            <a:xfrm>
              <a:off x="630936" y="0"/>
              <a:ext cx="11561064" cy="6858000"/>
            </a:xfrm>
            <a:prstGeom prst="rect">
              <a:avLst/>
            </a:prstGeom>
            <a:solidFill>
              <a:srgbClr val="DE28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00F90BF-31DA-4564-AE93-F38CB984FBDE}"/>
                </a:ext>
              </a:extLst>
            </p:cNvPr>
            <p:cNvSpPr/>
            <p:nvPr userDrawn="1"/>
          </p:nvSpPr>
          <p:spPr>
            <a:xfrm>
              <a:off x="9307286" y="0"/>
              <a:ext cx="598714" cy="6858000"/>
            </a:xfrm>
            <a:prstGeom prst="rect">
              <a:avLst/>
            </a:prstGeom>
            <a:solidFill>
              <a:srgbClr val="F2F2F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EF22968-BF2B-4807-8F30-DCB8B32211B4}"/>
                </a:ext>
              </a:extLst>
            </p:cNvPr>
            <p:cNvSpPr/>
            <p:nvPr userDrawn="1"/>
          </p:nvSpPr>
          <p:spPr>
            <a:xfrm>
              <a:off x="10461172" y="0"/>
              <a:ext cx="598714" cy="6858000"/>
            </a:xfrm>
            <a:prstGeom prst="rect">
              <a:avLst/>
            </a:prstGeom>
            <a:solidFill>
              <a:srgbClr val="F2F2F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6A9EFE5-9E39-469C-9287-96747BCD18A1}"/>
                </a:ext>
              </a:extLst>
            </p:cNvPr>
            <p:cNvSpPr/>
            <p:nvPr userDrawn="1"/>
          </p:nvSpPr>
          <p:spPr>
            <a:xfrm>
              <a:off x="11623903" y="0"/>
              <a:ext cx="598714" cy="6858000"/>
            </a:xfrm>
            <a:prstGeom prst="rect">
              <a:avLst/>
            </a:prstGeom>
            <a:solidFill>
              <a:srgbClr val="F2F2F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53665CA-23A7-4C90-A57B-586C085C5391}"/>
                </a:ext>
              </a:extLst>
            </p:cNvPr>
            <p:cNvSpPr/>
            <p:nvPr userDrawn="1"/>
          </p:nvSpPr>
          <p:spPr>
            <a:xfrm>
              <a:off x="8138027" y="8700"/>
              <a:ext cx="598714" cy="6858000"/>
            </a:xfrm>
            <a:prstGeom prst="rect">
              <a:avLst/>
            </a:prstGeom>
            <a:solidFill>
              <a:srgbClr val="F2F2F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238AE12-1F4E-4C86-AAAD-0C2A20EF9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114" y="1926772"/>
            <a:ext cx="7735207" cy="2004332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DFD954-CB67-420F-B67D-647C7BE1E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35186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11381736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-GB" smtClean="0"/>
              <a:pPr algn="r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99187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966600" y="5830068"/>
            <a:ext cx="10263200" cy="6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11381736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-GB" smtClean="0"/>
              <a:pPr algn="r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09055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logo, title and illustration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6247489-827E-8C4F-AD1D-F631E1E19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AD6BA390-C2B5-7D48-8BD4-EA9CC0302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7032" y="2107038"/>
            <a:ext cx="6022448" cy="22973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lang="en-CA" b="0" i="0" u="none" strike="noStrike" smtClean="0">
                <a:effectLst/>
              </a:defRPr>
            </a:lvl1pPr>
          </a:lstStyle>
          <a:p>
            <a:r>
              <a:rPr lang="en-CA" b="0" i="0" u="none" strike="noStrike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Digital product testing, powered by people with disabilities.</a:t>
            </a:r>
            <a:r>
              <a:rPr lang="en-CA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sr-Latn-RS"/>
          </a:p>
        </p:txBody>
      </p:sp>
      <p:pic>
        <p:nvPicPr>
          <p:cNvPr id="13" name="Picture 12" descr="Fable">
            <a:extLst>
              <a:ext uri="{FF2B5EF4-FFF2-40B4-BE49-F238E27FC236}">
                <a16:creationId xmlns:a16="http://schemas.microsoft.com/office/drawing/2014/main" id="{63FB46CC-4E36-F54C-A388-CEF0A1031B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32" y="986554"/>
            <a:ext cx="2262377" cy="67453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7D54CD8-48CE-844C-8310-733FA51CB3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972" y="2949387"/>
            <a:ext cx="2760377" cy="319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59302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logo, title, bridge and hero illustration">
    <p:bg>
      <p:bgPr>
        <a:solidFill>
          <a:srgbClr val="F4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3F4DFDA-0D22-8F45-9541-D695F6059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032" y="2107038"/>
            <a:ext cx="5931008" cy="6745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B0E3AD7C-681F-BF49-AD02-AD8955061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07777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EA428723-051B-FC41-A18E-C2CEA0820373}" type="slidenum">
              <a:rPr lang="sr-Latn-RS" smtClean="0"/>
              <a:pPr/>
              <a:t>‹#›</a:t>
            </a:fld>
            <a:endParaRPr lang="sr-Latn-R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61C393-5142-054E-BD22-EED836CDA1E7}"/>
              </a:ext>
            </a:extLst>
          </p:cNvPr>
          <p:cNvGrpSpPr/>
          <p:nvPr userDrawn="1"/>
        </p:nvGrpSpPr>
        <p:grpSpPr>
          <a:xfrm>
            <a:off x="618920" y="3673475"/>
            <a:ext cx="11625468" cy="3191752"/>
            <a:chOff x="618920" y="3673475"/>
            <a:chExt cx="11625468" cy="3191752"/>
          </a:xfrm>
        </p:grpSpPr>
        <p:pic>
          <p:nvPicPr>
            <p:cNvPr id="9" name="Picture 8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5CB3BAD6-76EC-1B46-822F-4843B18EB0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920" y="3673475"/>
              <a:ext cx="6253368" cy="3191752"/>
            </a:xfrm>
            <a:prstGeom prst="rect">
              <a:avLst/>
            </a:prstGeom>
          </p:spPr>
        </p:pic>
        <p:pic>
          <p:nvPicPr>
            <p:cNvPr id="11" name="Picture 10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418301FE-7E7D-BA47-805B-225F310257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1020" y="3673475"/>
              <a:ext cx="6253368" cy="3191752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1819045-F322-4224-8C54-CB2EACCC4B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31551"/>
          <a:stretch/>
        </p:blipFill>
        <p:spPr>
          <a:xfrm>
            <a:off x="6282738" y="-76200"/>
            <a:ext cx="5669931" cy="4659429"/>
          </a:xfrm>
          <a:prstGeom prst="rect">
            <a:avLst/>
          </a:prstGeom>
        </p:spPr>
      </p:pic>
      <p:pic>
        <p:nvPicPr>
          <p:cNvPr id="10" name="Picture 9" descr="Fable">
            <a:extLst>
              <a:ext uri="{FF2B5EF4-FFF2-40B4-BE49-F238E27FC236}">
                <a16:creationId xmlns:a16="http://schemas.microsoft.com/office/drawing/2014/main" id="{7EEABCAB-3073-B343-9794-CFB67BD061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32" y="986554"/>
            <a:ext cx="2262377" cy="67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4826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Column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9DBB4FA-D74E-1140-B2DC-BED8093D6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9FB6D48-F30D-EB40-9CE6-ED349D813B7E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A99C3C9-ABC0-3F46-BB72-730B08C77D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025400"/>
            <a:ext cx="7245920" cy="2403165"/>
          </a:xfrm>
        </p:spPr>
        <p:txBody>
          <a:bodyPr wrap="square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en-CA" b="0" i="0" smtClean="0">
                <a:effectLst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Replace dummy text: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sem.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. Donec </a:t>
            </a:r>
            <a:r>
              <a:rPr lang="en-US" err="1"/>
              <a:t>pede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, </a:t>
            </a:r>
            <a:r>
              <a:rPr lang="en-US" err="1"/>
              <a:t>fringilla</a:t>
            </a:r>
            <a:r>
              <a:rPr lang="en-US"/>
              <a:t> vel,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, </a:t>
            </a:r>
            <a:r>
              <a:rPr lang="en-US" err="1"/>
              <a:t>arcu</a:t>
            </a:r>
            <a:r>
              <a:rPr lang="en-US"/>
              <a:t>. In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, </a:t>
            </a:r>
            <a:r>
              <a:rPr lang="en-US" err="1"/>
              <a:t>rhoncus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, </a:t>
            </a:r>
            <a:r>
              <a:rPr lang="en-US" err="1"/>
              <a:t>imperdiet</a:t>
            </a:r>
            <a:r>
              <a:rPr lang="en-US"/>
              <a:t> a, </a:t>
            </a:r>
            <a:r>
              <a:rPr lang="en-US" err="1"/>
              <a:t>venenatis</a:t>
            </a:r>
            <a:r>
              <a:rPr lang="en-US"/>
              <a:t> vitae, </a:t>
            </a:r>
            <a:r>
              <a:rPr lang="en-US" err="1"/>
              <a:t>justo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dictum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pede</a:t>
            </a:r>
            <a:r>
              <a:rPr lang="en-US"/>
              <a:t>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. Integer </a:t>
            </a:r>
            <a:r>
              <a:rPr lang="en-US" err="1"/>
              <a:t>tincidunt</a:t>
            </a:r>
            <a:r>
              <a:rPr lang="en-US"/>
              <a:t>. Cras </a:t>
            </a:r>
            <a:r>
              <a:rPr lang="en-US" err="1"/>
              <a:t>dapibus</a:t>
            </a:r>
            <a:r>
              <a:rPr lang="en-US"/>
              <a:t>. </a:t>
            </a:r>
            <a:r>
              <a:rPr lang="en-US" err="1"/>
              <a:t>Vivamus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semper nisi. Aenean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eleifend</a:t>
            </a:r>
            <a:r>
              <a:rPr lang="en-US"/>
              <a:t> </a:t>
            </a:r>
            <a:r>
              <a:rPr lang="en-US" err="1"/>
              <a:t>tellus</a:t>
            </a:r>
            <a:r>
              <a:rPr lang="en-US"/>
              <a:t>. Aenean </a:t>
            </a:r>
            <a:r>
              <a:rPr lang="en-US" err="1"/>
              <a:t>leo</a:t>
            </a:r>
            <a:r>
              <a:rPr lang="en-US"/>
              <a:t> ligula, </a:t>
            </a:r>
            <a:r>
              <a:rPr lang="en-US" err="1"/>
              <a:t>porttitor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consequat</a:t>
            </a:r>
            <a:r>
              <a:rPr lang="en-US"/>
              <a:t> vitae, </a:t>
            </a:r>
            <a:r>
              <a:rPr lang="en-US" err="1"/>
              <a:t>eleifend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95560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25EB4DA-AB55-3A42-AD38-F5C9F4C57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083D7F9-F293-0543-8AFA-D625DB05795C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568FC43-385C-5B48-9E5A-FF97AEB266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47482" y="1712259"/>
            <a:ext cx="10437639" cy="460376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82702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A5DCD90-1ACA-B245-AFF7-7AE22E4DC49D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141941"/>
            <a:ext cx="4785613" cy="365485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Replace dummy text: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</a:t>
            </a:r>
            <a:r>
              <a:rPr lang="en-US" err="1"/>
              <a:t>sem</a:t>
            </a:r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5E41DA3-02DC-8B49-A5A0-87DB7CD799E3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486244" y="2141941"/>
            <a:ext cx="4785613" cy="365485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Replace dummy text: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Aenean </a:t>
            </a:r>
            <a:r>
              <a:rPr lang="en-US" err="1"/>
              <a:t>commodo</a:t>
            </a:r>
            <a:r>
              <a:rPr lang="en-US"/>
              <a:t> ligula </a:t>
            </a:r>
            <a:r>
              <a:rPr lang="en-US" err="1"/>
              <a:t>eget</a:t>
            </a:r>
            <a:r>
              <a:rPr lang="en-US"/>
              <a:t> dolor. Aenean </a:t>
            </a:r>
            <a:r>
              <a:rPr lang="en-US" err="1"/>
              <a:t>massa</a:t>
            </a:r>
            <a:r>
              <a:rPr lang="en-US"/>
              <a:t>. Cum sociis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Donec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,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, </a:t>
            </a:r>
            <a:r>
              <a:rPr lang="en-US" err="1"/>
              <a:t>sem</a:t>
            </a: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5AD5B22-1E8F-DD46-8078-B4CB0A72A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569779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ing, bullet llist, and imag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61A29E5-F018-2245-90B6-7016A54DF82F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1702288"/>
            <a:ext cx="6202876" cy="38087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6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CA" noProof="0" err="1"/>
              <a:t>SubHead</a:t>
            </a:r>
            <a:endParaRPr lang="en-CA" noProof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313759"/>
            <a:ext cx="4687042" cy="3515095"/>
          </a:xfrm>
        </p:spPr>
        <p:txBody>
          <a:bodyPr wrap="square">
            <a:noAutofit/>
          </a:bodyPr>
          <a:lstStyle>
            <a:lvl1pPr marL="285750" indent="-285750">
              <a:lnSpc>
                <a:spcPct val="150000"/>
              </a:lnSpc>
              <a:spcBef>
                <a:spcPts val="0"/>
              </a:spcBef>
              <a:buClr>
                <a:srgbClr val="CA3B66"/>
              </a:buClr>
              <a:buSzPct val="13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Level 1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lvl="0"/>
            <a:endParaRPr lang="en-US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88579" y="2313759"/>
            <a:ext cx="4608510" cy="351509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8575289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ing, and image/graph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417584D-6DD6-4C4A-A335-899E83AF8221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A715873-30C2-3947-9FC7-3C9DEC36AD6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1742904"/>
            <a:ext cx="10437639" cy="380873"/>
          </a:xfrm>
        </p:spPr>
        <p:txBody>
          <a:bodyPr wrap="square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600" b="1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9C8347D-260A-BB4C-B4A8-163C2B436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47482" y="2433771"/>
            <a:ext cx="10437639" cy="3882253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C94C1-8892-7740-98D9-DF40EF745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7172957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05A7108-A2BC-2940-B11A-56E13AE1F9C9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FABBD4-89C2-9D4B-92DD-2BD95DE6F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C5DAC-7429-6E4E-8924-6EE12B38EDDE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2349958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ards with subheading and bullet list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DDAF089C-100E-3442-9889-60D3B95FEB43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A1A0062-5313-6446-A9BD-82EFBECB0496}"/>
              </a:ext>
            </a:extLst>
          </p:cNvPr>
          <p:cNvSpPr/>
          <p:nvPr userDrawn="1"/>
        </p:nvSpPr>
        <p:spPr>
          <a:xfrm>
            <a:off x="1147482" y="1985728"/>
            <a:ext cx="4914159" cy="4425043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215900" dir="6720000" sx="104000" sy="104000" algn="ct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DCD4D5A7-E154-5742-B2FC-B24178437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CE259DA-1887-3343-8A3E-CAAE971667E2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399222" y="2278878"/>
            <a:ext cx="4423621" cy="38087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A1A1140-6EF0-4147-B11E-52E030C167C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9222" y="2869503"/>
            <a:ext cx="4423621" cy="3258498"/>
          </a:xfrm>
        </p:spPr>
        <p:txBody>
          <a:bodyPr wrap="square">
            <a:noAutofit/>
          </a:bodyPr>
          <a:lstStyle>
            <a:lvl1pPr marL="285750" indent="-285750">
              <a:lnSpc>
                <a:spcPct val="114000"/>
              </a:lnSpc>
              <a:buClr>
                <a:srgbClr val="CA3B66"/>
              </a:buClr>
              <a:buSzPct val="13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lnSpc>
                <a:spcPct val="1140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  <a:defRPr sz="1400"/>
            </a:lvl2pPr>
            <a:lvl3pPr marL="1085850" indent="-171450">
              <a:lnSpc>
                <a:spcPct val="114000"/>
              </a:lnSpc>
              <a:buFont typeface="Arial" panose="020B0604020202020204" pitchFamily="34" charset="0"/>
              <a:buChar char="•"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Level 1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lvl="0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05366ED-BCC3-094D-BCA6-7322723D580A}"/>
              </a:ext>
            </a:extLst>
          </p:cNvPr>
          <p:cNvSpPr/>
          <p:nvPr userDrawn="1"/>
        </p:nvSpPr>
        <p:spPr>
          <a:xfrm>
            <a:off x="6405282" y="1985728"/>
            <a:ext cx="4914159" cy="4425043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215900" dir="6720000" sx="104000" sy="104000" algn="ct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9F600E2-E090-EB4B-B420-0410BA49F42B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6657022" y="2278878"/>
            <a:ext cx="4423621" cy="38087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88D3AA1-891A-594E-8517-C93C995DDD5B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6657022" y="2869503"/>
            <a:ext cx="4423621" cy="3258498"/>
          </a:xfrm>
        </p:spPr>
        <p:txBody>
          <a:bodyPr wrap="square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 sz="1400"/>
            </a:lvl2pPr>
            <a:lvl3pPr marL="11430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Level 1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742950" lvl="1" indent="-285750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2 bullet </a:t>
            </a:r>
          </a:p>
          <a:p>
            <a:pPr marL="1200150" lvl="2" indent="-285750"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Level 3 bullet </a:t>
            </a:r>
          </a:p>
          <a:p>
            <a:pPr marL="228600" marR="0" lvl="0" indent="-228600" algn="l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DD27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14010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ard, icon, content (Pink)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79DA065B-2BAD-4641-AD8E-9C02A819369A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147482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543819" y="3343746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BFFB7024-8B3C-6D49-AD38-154D32FD42ED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537823" y="4131125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7D183E4-5560-0F4D-BD2B-DB736A85B5CD}"/>
              </a:ext>
            </a:extLst>
          </p:cNvPr>
          <p:cNvSpPr/>
          <p:nvPr userDrawn="1"/>
        </p:nvSpPr>
        <p:spPr>
          <a:xfrm>
            <a:off x="2172100" y="1877787"/>
            <a:ext cx="1183821" cy="11838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83A6F773-F7C8-F94F-950B-AEC7A262F1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430024" y="2150974"/>
            <a:ext cx="653135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679641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75978" y="3341633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3BBB746-F667-AF45-A02A-3A4BD71D0B9A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75978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lvl="0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1795777-BFC7-C349-9955-68A77C88027B}"/>
              </a:ext>
            </a:extLst>
          </p:cNvPr>
          <p:cNvSpPr/>
          <p:nvPr userDrawn="1"/>
        </p:nvSpPr>
        <p:spPr>
          <a:xfrm>
            <a:off x="5704259" y="1877787"/>
            <a:ext cx="1183821" cy="11838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E5A3B97E-C8FD-BE4A-93E4-C8B2D45E27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969602" y="2150974"/>
            <a:ext cx="653134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2178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16309" y="3331404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3D908A5-8AC0-294C-91D1-389E0DAA203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616309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D165BE-281F-944A-91A8-73DB290CB3B7}"/>
              </a:ext>
            </a:extLst>
          </p:cNvPr>
          <p:cNvSpPr/>
          <p:nvPr userDrawn="1"/>
        </p:nvSpPr>
        <p:spPr>
          <a:xfrm>
            <a:off x="9236796" y="1877787"/>
            <a:ext cx="1183821" cy="11838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5D016D0-935C-2946-B768-E6C5A2D6308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465563" y="2098214"/>
            <a:ext cx="726980" cy="69943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8012040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ard and content 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66CAF1F-4B02-B34E-850B-BD3ACF41CBA6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147482" y="2024295"/>
            <a:ext cx="3201140" cy="3782436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679641" y="2024295"/>
            <a:ext cx="3201140" cy="3782436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2178" y="2024295"/>
            <a:ext cx="3201140" cy="3782436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543819" y="2418781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B776F0A-E294-C946-98E0-1536D1125F89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1537823" y="3206439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75978" y="2416668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C0B342F-2B74-BA43-B731-96A247D8F63D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5075978" y="3206439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16309" y="2406439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D96266B1-DE9C-9345-B6E5-0B4784BEE318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8621358" y="3206439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2945307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ard, icon, content (black)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B08539B3-DE1F-6D48-B8A6-E7AA36A56C9B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3B4FC-8A05-3D4D-8E1A-C45A73FC703A}"/>
              </a:ext>
            </a:extLst>
          </p:cNvPr>
          <p:cNvSpPr/>
          <p:nvPr userDrawn="1"/>
        </p:nvSpPr>
        <p:spPr>
          <a:xfrm>
            <a:off x="1147482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7D183E4-5560-0F4D-BD2B-DB736A85B5CD}"/>
              </a:ext>
            </a:extLst>
          </p:cNvPr>
          <p:cNvSpPr/>
          <p:nvPr userDrawn="1"/>
        </p:nvSpPr>
        <p:spPr>
          <a:xfrm>
            <a:off x="2172100" y="1877787"/>
            <a:ext cx="1183821" cy="11838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83A6F773-F7C8-F94F-950B-AEC7A262F1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430024" y="2150974"/>
            <a:ext cx="653135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679641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1795777-BFC7-C349-9955-68A77C88027B}"/>
              </a:ext>
            </a:extLst>
          </p:cNvPr>
          <p:cNvSpPr/>
          <p:nvPr userDrawn="1"/>
        </p:nvSpPr>
        <p:spPr>
          <a:xfrm>
            <a:off x="5704259" y="1877787"/>
            <a:ext cx="1183821" cy="11838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E5A3B97E-C8FD-BE4A-93E4-C8B2D45E27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969602" y="2150974"/>
            <a:ext cx="653134" cy="628384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2178" y="2465166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D165BE-281F-944A-91A8-73DB290CB3B7}"/>
              </a:ext>
            </a:extLst>
          </p:cNvPr>
          <p:cNvSpPr/>
          <p:nvPr userDrawn="1"/>
        </p:nvSpPr>
        <p:spPr>
          <a:xfrm>
            <a:off x="9236796" y="1877787"/>
            <a:ext cx="1183821" cy="11838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B5D016D0-935C-2946-B768-E6C5A2D6308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465563" y="2098214"/>
            <a:ext cx="726980" cy="69943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Latn-RS" err="1"/>
              <a:t>Icon</a:t>
            </a:r>
            <a:endParaRPr lang="sr-Latn-RS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44F8C5E-AEDE-F844-98EA-4984872285FF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543819" y="3352438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64B6C150-F9EE-244F-8BF3-2C23796ED0C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537823" y="4131125"/>
            <a:ext cx="2423160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75978" y="3350325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F2262C0-CF0B-6245-8A0A-2A9A04C95734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75978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lvl="0"/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16309" y="3340096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5A9056DC-1450-1844-A68E-F9D0B8C85968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616309" y="4131125"/>
            <a:ext cx="2392877" cy="1265628"/>
          </a:xfr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Replace para text</a:t>
            </a:r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8786926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ara, 2 card with subheading, text and pictur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3D5B1B32-3E9F-3E47-B7C6-6529FAF4AD7B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9DA997A4-B354-CD4D-8CC1-C416892F0B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112741"/>
            <a:ext cx="3262425" cy="3573939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862B9B-65B7-BE46-A1AA-9F977747EB55}"/>
              </a:ext>
            </a:extLst>
          </p:cNvPr>
          <p:cNvSpPr/>
          <p:nvPr userDrawn="1"/>
        </p:nvSpPr>
        <p:spPr>
          <a:xfrm>
            <a:off x="4713834" y="2112741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8C420779-7B89-CF47-8395-D12006E61D8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082701" y="2415297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3BBB746-F667-AF45-A02A-3A4BD71D0B9A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82701" y="3248227"/>
            <a:ext cx="2392877" cy="365485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ECAD9DA8-97BC-AF45-B946-646EF5E5131A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5082700" y="3783640"/>
            <a:ext cx="2392877" cy="176500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8901" y="2112741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A6570D7E-9547-254E-98D3-298C1BD27DE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623032" y="2405068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3D908A5-8AC0-294C-91D1-389E0DAA203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623032" y="3248227"/>
            <a:ext cx="2392877" cy="365485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8A36CBA2-6826-9748-871E-F6D391A13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623032" y="3783640"/>
            <a:ext cx="2392877" cy="176500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1221166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ara, 1 card with subheading, text and pictur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952D577-0A2A-3040-8348-4231719FB32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47482" y="730000"/>
            <a:ext cx="9901518" cy="536825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9DA997A4-B354-CD4D-8CC1-C416892F0B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7482" y="2181225"/>
            <a:ext cx="6786843" cy="3505455"/>
          </a:xfrm>
        </p:spPr>
        <p:txBody>
          <a:bodyPr wrap="square">
            <a:noAutofit/>
          </a:bodyPr>
          <a:lstStyle>
            <a:lvl1pPr marL="0" indent="0">
              <a:lnSpc>
                <a:spcPts val="2200"/>
              </a:lnSpc>
              <a:spcBef>
                <a:spcPts val="1600"/>
              </a:spcBef>
              <a:buNone/>
              <a:defRPr sz="1600" b="0" i="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C61231-F855-9346-B7E2-60C2F4316450}"/>
              </a:ext>
            </a:extLst>
          </p:cNvPr>
          <p:cNvSpPr/>
          <p:nvPr userDrawn="1"/>
        </p:nvSpPr>
        <p:spPr>
          <a:xfrm>
            <a:off x="8218901" y="2112741"/>
            <a:ext cx="3201140" cy="3691621"/>
          </a:xfrm>
          <a:prstGeom prst="roundRect">
            <a:avLst>
              <a:gd name="adj" fmla="val 616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ABD76DD-CBA1-0042-961D-A86AB0901960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8623031" y="2415297"/>
            <a:ext cx="2392877" cy="663002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</a:t>
            </a:r>
            <a:r>
              <a:rPr lang="en-US" err="1"/>
              <a:t>SubHead</a:t>
            </a:r>
            <a:endParaRPr lang="en-U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EC8962E-11FF-2D4F-BC71-1E32D9154005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623030" y="3248227"/>
            <a:ext cx="2392877" cy="365485"/>
          </a:xfrm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8A36CBA2-6826-9748-871E-F6D391A13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623032" y="3783640"/>
            <a:ext cx="2392877" cy="1765005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A75B22FD-CA1D-BB4B-9D79-B9E8E600F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592225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, image, author 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D212EF42-7755-3949-A2F3-7362B35B0B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008" y="813926"/>
            <a:ext cx="1872516" cy="149245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FD338-985F-8B49-9757-3354853A0EE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77095" y="1982371"/>
            <a:ext cx="7080096" cy="333390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CA">
                <a:effectLst/>
              </a:rPr>
              <a:t>Add text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A0B0AEF-91E1-BA49-9508-B9F24A80A0B6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277095" y="5628347"/>
            <a:ext cx="4123707" cy="23948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B2F7C7-9F7A-1D43-A5EB-19F11A799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77095" y="813927"/>
            <a:ext cx="2327342" cy="993608"/>
          </a:xfrm>
        </p:spPr>
        <p:txBody>
          <a:bodyPr>
            <a:noAutofit/>
          </a:bodyPr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EC30AB9-7BC5-F64E-9A36-BBDEA337E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6512535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EC30AB9-7BC5-F64E-9A36-BBDEA337E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4065629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140FFC12-20AE-954E-ACA9-374C8FF3C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1F9FE0E-EA0A-AC43-B585-2A96BB72A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7EB1FD-FF18-A244-8BB4-663FFB21D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4403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A42BB9-082C-DF46-8543-2A8EFBE11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  <p:pic>
        <p:nvPicPr>
          <p:cNvPr id="15" name="Picture 14" descr="Background pattern&#10;&#10;Description automatically generated">
            <a:extLst>
              <a:ext uri="{FF2B5EF4-FFF2-40B4-BE49-F238E27FC236}">
                <a16:creationId xmlns:a16="http://schemas.microsoft.com/office/drawing/2014/main" id="{3BB765F0-607E-D64A-BD29-AF13848635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880098" y="-5976187"/>
            <a:ext cx="6858000" cy="3714750"/>
          </a:xfrm>
          <a:prstGeom prst="rect">
            <a:avLst/>
          </a:prstGeom>
        </p:spPr>
      </p:pic>
      <p:sp>
        <p:nvSpPr>
          <p:cNvPr id="13" name="Title 6">
            <a:extLst>
              <a:ext uri="{FF2B5EF4-FFF2-40B4-BE49-F238E27FC236}">
                <a16:creationId xmlns:a16="http://schemas.microsoft.com/office/drawing/2014/main" id="{CDBCCA62-1BF5-5747-9DDD-462F7415D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DFD954-CB67-420F-B67D-647C7BE1E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97276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2 (black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A42BB9-082C-DF46-8543-2A8EFBE11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  <p:pic>
        <p:nvPicPr>
          <p:cNvPr id="15" name="Picture 14" descr="Background pattern&#10;&#10;Description automatically generated">
            <a:extLst>
              <a:ext uri="{FF2B5EF4-FFF2-40B4-BE49-F238E27FC236}">
                <a16:creationId xmlns:a16="http://schemas.microsoft.com/office/drawing/2014/main" id="{3BB765F0-607E-D64A-BD29-AF13848635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880098" y="-5976187"/>
            <a:ext cx="6858000" cy="3714750"/>
          </a:xfrm>
          <a:prstGeom prst="rect">
            <a:avLst/>
          </a:prstGeom>
        </p:spPr>
      </p:pic>
      <p:sp>
        <p:nvSpPr>
          <p:cNvPr id="13" name="Title 6">
            <a:extLst>
              <a:ext uri="{FF2B5EF4-FFF2-40B4-BE49-F238E27FC236}">
                <a16:creationId xmlns:a16="http://schemas.microsoft.com/office/drawing/2014/main" id="{CDBCCA62-1BF5-5747-9DDD-462F7415D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DFD954-CB67-420F-B67D-647C7BE1E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849932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 (pink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183A48-4653-8643-8E1D-B095A2F85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3283" y="1561043"/>
            <a:ext cx="6858002" cy="373591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B6A122C-E43C-6944-8483-EE3B3D2A4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114" y="4241121"/>
            <a:ext cx="7735207" cy="1092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309612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(pink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sr-Latn-R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9EEE07D-0A91-2D4A-A121-401C9E454A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9114" y="4241121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Contact info: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AC340F7-F745-B440-84D9-D4C2D88BAF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259114" y="4873419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Full name </a:t>
            </a:r>
          </a:p>
          <a:p>
            <a:pPr lvl="0"/>
            <a:r>
              <a:rPr lang="en-US"/>
              <a:t>Email </a:t>
            </a:r>
          </a:p>
          <a:p>
            <a:pPr lvl="0"/>
            <a:r>
              <a:rPr lang="en-US"/>
              <a:t>Phone</a:t>
            </a:r>
          </a:p>
        </p:txBody>
      </p:sp>
      <p:pic>
        <p:nvPicPr>
          <p:cNvPr id="10" name="Picture 9" descr="Sketch of man sitting in electric wheelchair looking at a screen">
            <a:extLst>
              <a:ext uri="{FF2B5EF4-FFF2-40B4-BE49-F238E27FC236}">
                <a16:creationId xmlns:a16="http://schemas.microsoft.com/office/drawing/2014/main" id="{8FAB8850-A537-BD40-BB25-54469D7BDDA7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304" y="3134733"/>
            <a:ext cx="2515638" cy="319704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827C0A-C039-3246-8AEF-8F9F27B44FCC}"/>
              </a:ext>
            </a:extLst>
          </p:cNvPr>
          <p:cNvCxnSpPr>
            <a:cxnSpLocks/>
          </p:cNvCxnSpPr>
          <p:nvPr userDrawn="1"/>
        </p:nvCxnSpPr>
        <p:spPr>
          <a:xfrm>
            <a:off x="1361661" y="3928118"/>
            <a:ext cx="39756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07227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(light grey)">
    <p:bg>
      <p:bgPr>
        <a:solidFill>
          <a:srgbClr val="F3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7D31-ADD0-4DAD-B950-9DCFA8633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448D-1ABD-4383-9629-ABB938FAA1A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5A322E60-6B67-EF4F-A685-7586D00EE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136" y="3085059"/>
            <a:ext cx="7735206" cy="687881"/>
          </a:xfrm>
        </p:spPr>
        <p:txBody>
          <a:bodyPr wrap="square">
            <a:sp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/>
              <a:t>Thank you</a:t>
            </a:r>
            <a:endParaRPr lang="sr-Latn-R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9EEE07D-0A91-2D4A-A121-401C9E454A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9114" y="4241121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Contact info: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AC340F7-F745-B440-84D9-D4C2D88BAF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259114" y="4873419"/>
            <a:ext cx="7735207" cy="437880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Full name </a:t>
            </a:r>
          </a:p>
          <a:p>
            <a:pPr lvl="0"/>
            <a:r>
              <a:rPr lang="en-US"/>
              <a:t>Email </a:t>
            </a:r>
          </a:p>
          <a:p>
            <a:pPr lvl="0"/>
            <a:r>
              <a:rPr lang="en-US"/>
              <a:t>Phone</a:t>
            </a:r>
          </a:p>
        </p:txBody>
      </p:sp>
      <p:pic>
        <p:nvPicPr>
          <p:cNvPr id="10" name="Picture 9" descr="Sketch of man sitting in electric wheelchair looking at a screen">
            <a:extLst>
              <a:ext uri="{FF2B5EF4-FFF2-40B4-BE49-F238E27FC236}">
                <a16:creationId xmlns:a16="http://schemas.microsoft.com/office/drawing/2014/main" id="{8FAB8850-A537-BD40-BB25-54469D7BDDA7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304" y="3134733"/>
            <a:ext cx="2515638" cy="319704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827C0A-C039-3246-8AEF-8F9F27B44FCC}"/>
              </a:ext>
            </a:extLst>
          </p:cNvPr>
          <p:cNvCxnSpPr>
            <a:cxnSpLocks/>
          </p:cNvCxnSpPr>
          <p:nvPr userDrawn="1"/>
        </p:nvCxnSpPr>
        <p:spPr>
          <a:xfrm>
            <a:off x="1361661" y="3928118"/>
            <a:ext cx="39756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5249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C5BB-30DC-474C-8098-CCFC54CD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3" y="576937"/>
            <a:ext cx="4687042" cy="1103379"/>
          </a:xfrm>
        </p:spPr>
        <p:txBody>
          <a:bodyPr>
            <a:spAutoFit/>
          </a:bodyPr>
          <a:lstStyle>
            <a:lvl1pPr>
              <a:defRPr sz="3600" b="1" i="0">
                <a:latin typeface="Mont SemiBold" panose="00000800000000000000" pitchFamily="50" charset="0"/>
              </a:defRPr>
            </a:lvl1pPr>
          </a:lstStyle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E817F1-E2D8-9046-ABFD-ACC2BAA016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57999" y="2690581"/>
            <a:ext cx="6431670" cy="473206"/>
          </a:xfrm>
        </p:spPr>
        <p:txBody>
          <a:bodyPr>
            <a:spAutoFit/>
          </a:bodyPr>
          <a:lstStyle>
            <a:lvl1pPr marL="0" indent="0">
              <a:lnSpc>
                <a:spcPct val="150000"/>
              </a:lnSpc>
              <a:buNone/>
              <a:defRPr sz="1800" b="0" i="0">
                <a:latin typeface="Mont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9DBB4FA-D74E-1140-B2DC-BED8093D66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C4681EF1-FB5D-9741-9B1E-E578E8B16852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36191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88.xml"/><Relationship Id="rId42" Type="http://schemas.openxmlformats.org/officeDocument/2006/relationships/slideLayout" Target="../slideLayouts/slideLayout109.xml"/><Relationship Id="rId47" Type="http://schemas.openxmlformats.org/officeDocument/2006/relationships/slideLayout" Target="../slideLayouts/slideLayout114.xml"/><Relationship Id="rId63" Type="http://schemas.openxmlformats.org/officeDocument/2006/relationships/slideLayout" Target="../slideLayouts/slideLayout130.xml"/><Relationship Id="rId68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78.xml"/><Relationship Id="rId24" Type="http://schemas.openxmlformats.org/officeDocument/2006/relationships/slideLayout" Target="../slideLayouts/slideLayout91.xml"/><Relationship Id="rId32" Type="http://schemas.openxmlformats.org/officeDocument/2006/relationships/slideLayout" Target="../slideLayouts/slideLayout99.xml"/><Relationship Id="rId37" Type="http://schemas.openxmlformats.org/officeDocument/2006/relationships/slideLayout" Target="../slideLayouts/slideLayout104.xml"/><Relationship Id="rId40" Type="http://schemas.openxmlformats.org/officeDocument/2006/relationships/slideLayout" Target="../slideLayouts/slideLayout107.xml"/><Relationship Id="rId45" Type="http://schemas.openxmlformats.org/officeDocument/2006/relationships/slideLayout" Target="../slideLayouts/slideLayout112.xml"/><Relationship Id="rId53" Type="http://schemas.openxmlformats.org/officeDocument/2006/relationships/slideLayout" Target="../slideLayouts/slideLayout120.xml"/><Relationship Id="rId58" Type="http://schemas.openxmlformats.org/officeDocument/2006/relationships/slideLayout" Target="../slideLayouts/slideLayout125.xml"/><Relationship Id="rId66" Type="http://schemas.openxmlformats.org/officeDocument/2006/relationships/slideLayout" Target="../slideLayouts/slideLayout133.xml"/><Relationship Id="rId74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72.xml"/><Relationship Id="rId61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81.xml"/><Relationship Id="rId22" Type="http://schemas.openxmlformats.org/officeDocument/2006/relationships/slideLayout" Target="../slideLayouts/slideLayout89.xml"/><Relationship Id="rId27" Type="http://schemas.openxmlformats.org/officeDocument/2006/relationships/slideLayout" Target="../slideLayouts/slideLayout94.xml"/><Relationship Id="rId30" Type="http://schemas.openxmlformats.org/officeDocument/2006/relationships/slideLayout" Target="../slideLayouts/slideLayout97.xml"/><Relationship Id="rId35" Type="http://schemas.openxmlformats.org/officeDocument/2006/relationships/slideLayout" Target="../slideLayouts/slideLayout102.xml"/><Relationship Id="rId43" Type="http://schemas.openxmlformats.org/officeDocument/2006/relationships/slideLayout" Target="../slideLayouts/slideLayout110.xml"/><Relationship Id="rId48" Type="http://schemas.openxmlformats.org/officeDocument/2006/relationships/slideLayout" Target="../slideLayouts/slideLayout115.xml"/><Relationship Id="rId56" Type="http://schemas.openxmlformats.org/officeDocument/2006/relationships/slideLayout" Target="../slideLayouts/slideLayout123.xml"/><Relationship Id="rId64" Type="http://schemas.openxmlformats.org/officeDocument/2006/relationships/slideLayout" Target="../slideLayouts/slideLayout131.xml"/><Relationship Id="rId69" Type="http://schemas.openxmlformats.org/officeDocument/2006/relationships/slideLayout" Target="../slideLayouts/slideLayout136.xml"/><Relationship Id="rId77" Type="http://schemas.openxmlformats.org/officeDocument/2006/relationships/image" Target="../media/image1.png"/><Relationship Id="rId8" Type="http://schemas.openxmlformats.org/officeDocument/2006/relationships/slideLayout" Target="../slideLayouts/slideLayout75.xml"/><Relationship Id="rId51" Type="http://schemas.openxmlformats.org/officeDocument/2006/relationships/slideLayout" Target="../slideLayouts/slideLayout118.xml"/><Relationship Id="rId72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5" Type="http://schemas.openxmlformats.org/officeDocument/2006/relationships/slideLayout" Target="../slideLayouts/slideLayout92.xml"/><Relationship Id="rId33" Type="http://schemas.openxmlformats.org/officeDocument/2006/relationships/slideLayout" Target="../slideLayouts/slideLayout100.xml"/><Relationship Id="rId38" Type="http://schemas.openxmlformats.org/officeDocument/2006/relationships/slideLayout" Target="../slideLayouts/slideLayout105.xml"/><Relationship Id="rId46" Type="http://schemas.openxmlformats.org/officeDocument/2006/relationships/slideLayout" Target="../slideLayouts/slideLayout113.xml"/><Relationship Id="rId59" Type="http://schemas.openxmlformats.org/officeDocument/2006/relationships/slideLayout" Target="../slideLayouts/slideLayout126.xml"/><Relationship Id="rId67" Type="http://schemas.openxmlformats.org/officeDocument/2006/relationships/slideLayout" Target="../slideLayouts/slideLayout134.xml"/><Relationship Id="rId20" Type="http://schemas.openxmlformats.org/officeDocument/2006/relationships/slideLayout" Target="../slideLayouts/slideLayout87.xml"/><Relationship Id="rId41" Type="http://schemas.openxmlformats.org/officeDocument/2006/relationships/slideLayout" Target="../slideLayouts/slideLayout108.xml"/><Relationship Id="rId54" Type="http://schemas.openxmlformats.org/officeDocument/2006/relationships/slideLayout" Target="../slideLayouts/slideLayout121.xml"/><Relationship Id="rId62" Type="http://schemas.openxmlformats.org/officeDocument/2006/relationships/slideLayout" Target="../slideLayouts/slideLayout129.xml"/><Relationship Id="rId70" Type="http://schemas.openxmlformats.org/officeDocument/2006/relationships/slideLayout" Target="../slideLayouts/slideLayout137.xml"/><Relationship Id="rId75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90.xml"/><Relationship Id="rId28" Type="http://schemas.openxmlformats.org/officeDocument/2006/relationships/slideLayout" Target="../slideLayouts/slideLayout95.xml"/><Relationship Id="rId36" Type="http://schemas.openxmlformats.org/officeDocument/2006/relationships/slideLayout" Target="../slideLayouts/slideLayout103.xml"/><Relationship Id="rId49" Type="http://schemas.openxmlformats.org/officeDocument/2006/relationships/slideLayout" Target="../slideLayouts/slideLayout116.xml"/><Relationship Id="rId57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77.xml"/><Relationship Id="rId31" Type="http://schemas.openxmlformats.org/officeDocument/2006/relationships/slideLayout" Target="../slideLayouts/slideLayout98.xml"/><Relationship Id="rId44" Type="http://schemas.openxmlformats.org/officeDocument/2006/relationships/slideLayout" Target="../slideLayouts/slideLayout111.xml"/><Relationship Id="rId52" Type="http://schemas.openxmlformats.org/officeDocument/2006/relationships/slideLayout" Target="../slideLayouts/slideLayout119.xml"/><Relationship Id="rId60" Type="http://schemas.openxmlformats.org/officeDocument/2006/relationships/slideLayout" Target="../slideLayouts/slideLayout127.xml"/><Relationship Id="rId65" Type="http://schemas.openxmlformats.org/officeDocument/2006/relationships/slideLayout" Target="../slideLayouts/slideLayout132.xml"/><Relationship Id="rId73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9" Type="http://schemas.openxmlformats.org/officeDocument/2006/relationships/slideLayout" Target="../slideLayouts/slideLayout106.xml"/><Relationship Id="rId34" Type="http://schemas.openxmlformats.org/officeDocument/2006/relationships/slideLayout" Target="../slideLayouts/slideLayout101.xml"/><Relationship Id="rId50" Type="http://schemas.openxmlformats.org/officeDocument/2006/relationships/slideLayout" Target="../slideLayouts/slideLayout117.xml"/><Relationship Id="rId55" Type="http://schemas.openxmlformats.org/officeDocument/2006/relationships/slideLayout" Target="../slideLayouts/slideLayout122.xml"/><Relationship Id="rId76" Type="http://schemas.openxmlformats.org/officeDocument/2006/relationships/theme" Target="../theme/theme3.xml"/><Relationship Id="rId7" Type="http://schemas.openxmlformats.org/officeDocument/2006/relationships/slideLayout" Target="../slideLayouts/slideLayout74.xml"/><Relationship Id="rId71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69.xml"/><Relationship Id="rId29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D70FE6-FC17-F248-9170-238E6F1B5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2" y="365125"/>
            <a:ext cx="1008907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6557E-B6C3-9D4E-98C2-755300812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4722" y="1825625"/>
            <a:ext cx="10089077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8E0180-EE14-6F4D-8883-2A7606731E1D}"/>
              </a:ext>
            </a:extLst>
          </p:cNvPr>
          <p:cNvSpPr/>
          <p:nvPr userDrawn="1"/>
        </p:nvSpPr>
        <p:spPr>
          <a:xfrm>
            <a:off x="0" y="0"/>
            <a:ext cx="62345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7A1E51C-831B-4945-BF39-05BE2D364B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Mont" pitchFamily="2" charset="0"/>
              </a:defRPr>
            </a:lvl1pPr>
          </a:lstStyle>
          <a:p>
            <a:fld id="{651C5DAC-7429-6E4E-8924-6EE12B38EDDE}" type="slidenum">
              <a:rPr lang="sr-Latn-RS" smtClean="0"/>
              <a:pPr/>
              <a:t>‹#›</a:t>
            </a:fld>
            <a:endParaRPr lang="sr-Latn-RS"/>
          </a:p>
        </p:txBody>
      </p:sp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38E0CBD0-A83E-8648-8F1F-C4293C067DF0}"/>
              </a:ext>
            </a:extLst>
          </p:cNvPr>
          <p:cNvPicPr>
            <a:picLocks noChangeAspect="1"/>
          </p:cNvPicPr>
          <p:nvPr userDrawn="1"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30" y="365125"/>
            <a:ext cx="281634" cy="32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2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9" r:id="rId2"/>
    <p:sldLayoutId id="2147483663" r:id="rId3"/>
    <p:sldLayoutId id="2147483664" r:id="rId4"/>
    <p:sldLayoutId id="2147483671" r:id="rId5"/>
    <p:sldLayoutId id="2147483665" r:id="rId6"/>
    <p:sldLayoutId id="2147483666" r:id="rId7"/>
    <p:sldLayoutId id="2147483678" r:id="rId8"/>
    <p:sldLayoutId id="2147483680" r:id="rId9"/>
    <p:sldLayoutId id="2147483667" r:id="rId10"/>
    <p:sldLayoutId id="2147483668" r:id="rId11"/>
    <p:sldLayoutId id="2147483669" r:id="rId12"/>
    <p:sldLayoutId id="2147483670" r:id="rId13"/>
    <p:sldLayoutId id="2147483682" r:id="rId14"/>
    <p:sldLayoutId id="2147483686" r:id="rId15"/>
    <p:sldLayoutId id="2147483672" r:id="rId16"/>
    <p:sldLayoutId id="2147483681" r:id="rId17"/>
    <p:sldLayoutId id="2147483675" r:id="rId18"/>
    <p:sldLayoutId id="2147483676" r:id="rId19"/>
    <p:sldLayoutId id="2147483677" r:id="rId20"/>
    <p:sldLayoutId id="2147483684" r:id="rId21"/>
    <p:sldLayoutId id="2147483685" r:id="rId22"/>
    <p:sldLayoutId id="2147483867" r:id="rId23"/>
    <p:sldLayoutId id="2147483868" r:id="rId24"/>
    <p:sldLayoutId id="2147483869" r:id="rId25"/>
    <p:sldLayoutId id="2147483871" r:id="rId26"/>
    <p:sldLayoutId id="2147483713" r:id="rId27"/>
    <p:sldLayoutId id="2147483714" r:id="rId28"/>
    <p:sldLayoutId id="2147483715" r:id="rId29"/>
    <p:sldLayoutId id="2147483716" r:id="rId30"/>
    <p:sldLayoutId id="2147483717" r:id="rId31"/>
    <p:sldLayoutId id="2147483718" r:id="rId32"/>
    <p:sldLayoutId id="2147483719" r:id="rId33"/>
    <p:sldLayoutId id="2147483720" r:id="rId34"/>
    <p:sldLayoutId id="2147483721" r:id="rId35"/>
    <p:sldLayoutId id="2147483722" r:id="rId36"/>
    <p:sldLayoutId id="2147483723" r:id="rId37"/>
    <p:sldLayoutId id="2147483724" r:id="rId38"/>
    <p:sldLayoutId id="2147483725" r:id="rId39"/>
    <p:sldLayoutId id="2147483726" r:id="rId40"/>
    <p:sldLayoutId id="2147483727" r:id="rId41"/>
    <p:sldLayoutId id="2147483728" r:id="rId42"/>
    <p:sldLayoutId id="2147483729" r:id="rId43"/>
    <p:sldLayoutId id="2147483862" r:id="rId44"/>
    <p:sldLayoutId id="2147483863" r:id="rId45"/>
    <p:sldLayoutId id="2147483864" r:id="rId46"/>
    <p:sldLayoutId id="2147483870" r:id="rId47"/>
    <p:sldLayoutId id="2147483865" r:id="rId48"/>
    <p:sldLayoutId id="2147483866" r:id="rId49"/>
    <p:sldLayoutId id="2147483908" r:id="rId50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200" b="0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D70FE6-FC17-F248-9170-238E6F1B5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2" y="365125"/>
            <a:ext cx="1008907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6557E-B6C3-9D4E-98C2-755300812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4722" y="1825625"/>
            <a:ext cx="10089077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8E0180-EE14-6F4D-8883-2A7606731E1D}"/>
              </a:ext>
            </a:extLst>
          </p:cNvPr>
          <p:cNvSpPr/>
          <p:nvPr userDrawn="1"/>
        </p:nvSpPr>
        <p:spPr>
          <a:xfrm>
            <a:off x="0" y="0"/>
            <a:ext cx="623455" cy="6858000"/>
          </a:xfrm>
          <a:prstGeom prst="rect">
            <a:avLst/>
          </a:prstGeom>
          <a:solidFill>
            <a:srgbClr val="21254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59A227-6F04-1546-AFCF-DEAC05AD05ED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78129" y="365125"/>
            <a:ext cx="272725" cy="3261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C72ED9-FB74-DB4C-A6C4-E8102197345A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 rot="16200000">
            <a:off x="-17401" y="5582584"/>
            <a:ext cx="658255" cy="189577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7A1E51C-831B-4945-BF39-05BE2D364B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Mont" pitchFamily="2" charset="0"/>
              </a:defRPr>
            </a:lvl1pPr>
          </a:lstStyle>
          <a:p>
            <a:fld id="{651C5DAC-7429-6E4E-8924-6EE12B38EDDE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3722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689" r:id="rId2"/>
    <p:sldLayoutId id="2147483874" r:id="rId3"/>
    <p:sldLayoutId id="2147483875" r:id="rId4"/>
    <p:sldLayoutId id="2147483850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673" r:id="rId13"/>
    <p:sldLayoutId id="2147483674" r:id="rId14"/>
    <p:sldLayoutId id="2147483859" r:id="rId15"/>
    <p:sldLayoutId id="2147483860" r:id="rId16"/>
    <p:sldLayoutId id="2147483861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Mont SemiBol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Mon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tx1"/>
          </a:solidFill>
          <a:latin typeface="Mon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tx1"/>
          </a:solidFill>
          <a:latin typeface="Mont SemiBold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Mon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 Book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D70FE6-FC17-F248-9170-238E6F1B5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22" y="365125"/>
            <a:ext cx="1008907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6557E-B6C3-9D4E-98C2-755300812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4722" y="1825625"/>
            <a:ext cx="10089077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8E0180-EE14-6F4D-8883-2A7606731E1D}"/>
              </a:ext>
            </a:extLst>
          </p:cNvPr>
          <p:cNvSpPr/>
          <p:nvPr userDrawn="1"/>
        </p:nvSpPr>
        <p:spPr>
          <a:xfrm>
            <a:off x="0" y="0"/>
            <a:ext cx="62345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7A1E51C-831B-4945-BF39-05BE2D364B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379" y="6331774"/>
            <a:ext cx="491834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651C5DAC-7429-6E4E-8924-6EE12B38EDDE}" type="slidenum">
              <a:rPr lang="sr-Latn-RS" smtClean="0"/>
              <a:pPr/>
              <a:t>‹#›</a:t>
            </a:fld>
            <a:endParaRPr lang="sr-Latn-RS"/>
          </a:p>
        </p:txBody>
      </p:sp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38E0CBD0-A83E-8648-8F1F-C4293C067DF0}"/>
              </a:ext>
            </a:extLst>
          </p:cNvPr>
          <p:cNvPicPr>
            <a:picLocks noChangeAspect="1"/>
          </p:cNvPicPr>
          <p:nvPr userDrawn="1"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30" y="365125"/>
            <a:ext cx="281634" cy="32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2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27" r:id="rId2"/>
    <p:sldLayoutId id="2147483828" r:id="rId3"/>
    <p:sldLayoutId id="2147483829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  <p:sldLayoutId id="2147483809" r:id="rId23"/>
    <p:sldLayoutId id="2147483896" r:id="rId24"/>
    <p:sldLayoutId id="2147483851" r:id="rId25"/>
    <p:sldLayoutId id="2147483897" r:id="rId26"/>
    <p:sldLayoutId id="2147483898" r:id="rId27"/>
    <p:sldLayoutId id="2147483899" r:id="rId28"/>
    <p:sldLayoutId id="2147483900" r:id="rId29"/>
    <p:sldLayoutId id="2147483901" r:id="rId30"/>
    <p:sldLayoutId id="2147483902" r:id="rId31"/>
    <p:sldLayoutId id="2147483903" r:id="rId32"/>
    <p:sldLayoutId id="2147483904" r:id="rId33"/>
    <p:sldLayoutId id="2147483905" r:id="rId34"/>
    <p:sldLayoutId id="2147483906" r:id="rId35"/>
    <p:sldLayoutId id="2147483887" r:id="rId36"/>
    <p:sldLayoutId id="2147483888" r:id="rId37"/>
    <p:sldLayoutId id="2147483889" r:id="rId38"/>
    <p:sldLayoutId id="2147483826" r:id="rId39"/>
    <p:sldLayoutId id="2147483891" r:id="rId40"/>
    <p:sldLayoutId id="2147483892" r:id="rId41"/>
    <p:sldLayoutId id="2147483883" r:id="rId42"/>
    <p:sldLayoutId id="2147483884" r:id="rId43"/>
    <p:sldLayoutId id="2147483885" r:id="rId44"/>
    <p:sldLayoutId id="2147483890" r:id="rId45"/>
    <p:sldLayoutId id="2147483886" r:id="rId46"/>
    <p:sldLayoutId id="2147483872" r:id="rId47"/>
    <p:sldLayoutId id="2147483807" r:id="rId48"/>
    <p:sldLayoutId id="2147483893" r:id="rId49"/>
    <p:sldLayoutId id="2147483849" r:id="rId50"/>
    <p:sldLayoutId id="2147483894" r:id="rId51"/>
    <p:sldLayoutId id="2147483895" r:id="rId52"/>
    <p:sldLayoutId id="2147483876" r:id="rId53"/>
    <p:sldLayoutId id="2147483811" r:id="rId54"/>
    <p:sldLayoutId id="2147483812" r:id="rId55"/>
    <p:sldLayoutId id="2147483813" r:id="rId56"/>
    <p:sldLayoutId id="2147483814" r:id="rId57"/>
    <p:sldLayoutId id="2147483815" r:id="rId58"/>
    <p:sldLayoutId id="2147483816" r:id="rId59"/>
    <p:sldLayoutId id="2147483877" r:id="rId60"/>
    <p:sldLayoutId id="2147483818" r:id="rId61"/>
    <p:sldLayoutId id="2147483819" r:id="rId62"/>
    <p:sldLayoutId id="2147483820" r:id="rId63"/>
    <p:sldLayoutId id="2147483821" r:id="rId64"/>
    <p:sldLayoutId id="2147483878" r:id="rId65"/>
    <p:sldLayoutId id="2147483879" r:id="rId66"/>
    <p:sldLayoutId id="2147483822" r:id="rId67"/>
    <p:sldLayoutId id="2147483880" r:id="rId68"/>
    <p:sldLayoutId id="2147483823" r:id="rId69"/>
    <p:sldLayoutId id="2147483824" r:id="rId70"/>
    <p:sldLayoutId id="2147483741" r:id="rId71"/>
    <p:sldLayoutId id="2147483825" r:id="rId72"/>
    <p:sldLayoutId id="2147483881" r:id="rId73"/>
    <p:sldLayoutId id="2147483882" r:id="rId74"/>
    <p:sldLayoutId id="2147483907" r:id="rId75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200" b="0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2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F0314B-8795-F644-8285-20328229F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032" y="2107038"/>
            <a:ext cx="8552689" cy="3379362"/>
          </a:xfrm>
        </p:spPr>
        <p:txBody>
          <a:bodyPr/>
          <a:lstStyle/>
          <a:p>
            <a:r>
              <a:rPr lang="en-CA" dirty="0">
                <a:latin typeface="Calibri"/>
                <a:cs typeface="Calibri"/>
              </a:rPr>
              <a:t>Une prise de </a:t>
            </a:r>
            <a:r>
              <a:rPr lang="en-CA" err="1">
                <a:latin typeface="Calibri"/>
                <a:cs typeface="Calibri"/>
              </a:rPr>
              <a:t>décision</a:t>
            </a:r>
            <a:r>
              <a:rPr lang="en-CA" dirty="0">
                <a:latin typeface="Calibri"/>
                <a:cs typeface="Calibri"/>
              </a:rPr>
              <a:t> inclusive</a:t>
            </a:r>
            <a:endParaRPr lang="en-US"/>
          </a:p>
          <a:p>
            <a:r>
              <a:rPr lang="en-CA" err="1">
                <a:latin typeface="Calibri"/>
                <a:cs typeface="Calibri"/>
              </a:rPr>
              <a:t>Ouvrir</a:t>
            </a:r>
            <a:r>
              <a:rPr lang="en-CA" dirty="0">
                <a:latin typeface="Calibri"/>
                <a:cs typeface="Calibri"/>
              </a:rPr>
              <a:t> la </a:t>
            </a:r>
            <a:r>
              <a:rPr lang="en-CA" err="1">
                <a:latin typeface="Calibri"/>
                <a:cs typeface="Calibri"/>
              </a:rPr>
              <a:t>voie</a:t>
            </a:r>
            <a:r>
              <a:rPr lang="en-CA" dirty="0">
                <a:latin typeface="Calibri"/>
                <a:cs typeface="Calibri"/>
              </a:rPr>
              <a:t> à </a:t>
            </a:r>
            <a:r>
              <a:rPr lang="en-CA" err="1">
                <a:latin typeface="Calibri"/>
                <a:cs typeface="Calibri"/>
              </a:rPr>
              <a:t>une</a:t>
            </a:r>
            <a:r>
              <a:rPr lang="en-CA" dirty="0">
                <a:latin typeface="Calibri"/>
                <a:cs typeface="Calibri"/>
              </a:rPr>
              <a:t> progression de </a:t>
            </a:r>
            <a:r>
              <a:rPr lang="en-CA" err="1">
                <a:latin typeface="Calibri"/>
                <a:cs typeface="Calibri"/>
              </a:rPr>
              <a:t>carrière</a:t>
            </a:r>
            <a:r>
              <a:rPr lang="en-CA" dirty="0">
                <a:latin typeface="Calibri"/>
                <a:cs typeface="Calibri"/>
              </a:rPr>
              <a:t> </a:t>
            </a:r>
            <a:r>
              <a:rPr lang="en-CA" err="1">
                <a:latin typeface="Calibri"/>
                <a:cs typeface="Calibri"/>
              </a:rPr>
              <a:t>équitable</a:t>
            </a:r>
            <a:endParaRPr lang="en-CA" err="1"/>
          </a:p>
          <a:p>
            <a:endParaRPr lang="en-CA"/>
          </a:p>
          <a:p>
            <a:r>
              <a:rPr lang="en-CA" sz="2000" dirty="0">
                <a:latin typeface="Calibri"/>
                <a:cs typeface="Calibri"/>
              </a:rPr>
              <a:t>Printemps 2024</a:t>
            </a:r>
            <a:endParaRPr lang="en-CA" sz="2000" dirty="0"/>
          </a:p>
          <a:p>
            <a:br>
              <a:rPr lang="en-CA" sz="1800" dirty="0">
                <a:latin typeface="Calibri"/>
                <a:cs typeface="Calibri"/>
              </a:rPr>
            </a:br>
            <a:br>
              <a:rPr lang="en-CA" sz="1800" dirty="0">
                <a:latin typeface="Calibri"/>
                <a:cs typeface="Calibri"/>
              </a:rPr>
            </a:br>
            <a:endParaRPr lang="en-CA"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3234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CCAEB3F-6D4B-6D51-3A98-470DCC58B1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52342" y="788719"/>
            <a:ext cx="9901237" cy="5365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3300" b="1" dirty="0">
                <a:ea typeface="+mn-lt"/>
                <a:cs typeface="+mn-lt"/>
              </a:rPr>
              <a:t>A </a:t>
            </a:r>
            <a:r>
              <a:rPr lang="en-US" sz="3300" b="1" dirty="0" err="1">
                <a:ea typeface="+mn-lt"/>
                <a:cs typeface="+mn-lt"/>
              </a:rPr>
              <a:t>propos</a:t>
            </a:r>
            <a:r>
              <a:rPr lang="en-US" sz="3300" b="1" dirty="0">
                <a:ea typeface="+mn-lt"/>
                <a:cs typeface="+mn-lt"/>
              </a:rPr>
              <a:t> de </a:t>
            </a:r>
            <a:r>
              <a:rPr lang="en-US" sz="3300" b="1" dirty="0" err="1">
                <a:ea typeface="+mn-lt"/>
                <a:cs typeface="+mn-lt"/>
              </a:rPr>
              <a:t>moi</a:t>
            </a:r>
            <a:endParaRPr lang="en-US">
              <a:cs typeface="Calibri" panose="020F050202020403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5351DD-C7EB-B281-1811-4602C3CBE425}"/>
              </a:ext>
            </a:extLst>
          </p:cNvPr>
          <p:cNvSpPr txBox="1"/>
          <p:nvPr/>
        </p:nvSpPr>
        <p:spPr>
          <a:xfrm>
            <a:off x="854605" y="1713533"/>
            <a:ext cx="5274330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 Directeur du personnel chez Fable</a:t>
            </a:r>
            <a:endParaRPr lang="en-US">
              <a:ea typeface="+mn-lt"/>
              <a:cs typeface="+mn-lt"/>
            </a:endParaRPr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endParaRPr lang="en-US" dirty="0">
              <a:cs typeface="Calibri"/>
            </a:endParaRPr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 </a:t>
            </a:r>
            <a:r>
              <a:rPr lang="en-US" sz="2400" dirty="0" err="1">
                <a:ea typeface="+mn-lt"/>
                <a:cs typeface="+mn-lt"/>
              </a:rPr>
              <a:t>Expérience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diversifiée</a:t>
            </a:r>
            <a:r>
              <a:rPr lang="en-US" sz="2400" dirty="0">
                <a:ea typeface="+mn-lt"/>
                <a:cs typeface="+mn-lt"/>
              </a:rPr>
              <a:t> dans </a:t>
            </a:r>
            <a:r>
              <a:rPr lang="en-US" sz="2400" dirty="0" err="1">
                <a:ea typeface="+mn-lt"/>
                <a:cs typeface="+mn-lt"/>
              </a:rPr>
              <a:t>l'industrie</a:t>
            </a:r>
            <a:endParaRPr lang="en-US" dirty="0" err="1">
              <a:ea typeface="+mn-lt"/>
              <a:cs typeface="+mn-lt"/>
            </a:endParaRPr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endParaRPr lang="en-US" dirty="0">
              <a:cs typeface="Calibri"/>
            </a:endParaRPr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 </a:t>
            </a:r>
            <a:r>
              <a:rPr lang="en-US" sz="2400" dirty="0" err="1">
                <a:ea typeface="+mn-lt"/>
                <a:cs typeface="+mn-lt"/>
              </a:rPr>
              <a:t>Défenseur</a:t>
            </a:r>
            <a:r>
              <a:rPr lang="en-US" sz="2400" dirty="0">
                <a:ea typeface="+mn-lt"/>
                <a:cs typeface="+mn-lt"/>
              </a:rPr>
              <a:t> de </a:t>
            </a:r>
            <a:r>
              <a:rPr lang="en-US" sz="2400" b="1" dirty="0">
                <a:solidFill>
                  <a:srgbClr val="DD2764"/>
                </a:solidFill>
                <a:ea typeface="+mn-lt"/>
                <a:cs typeface="+mn-lt"/>
              </a:rPr>
              <a:t>la </a:t>
            </a:r>
            <a:r>
              <a:rPr lang="en-US" sz="2400" b="1" dirty="0" err="1">
                <a:solidFill>
                  <a:srgbClr val="DD2764"/>
                </a:solidFill>
                <a:ea typeface="+mn-lt"/>
                <a:cs typeface="+mn-lt"/>
              </a:rPr>
              <a:t>neurodiversité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dirty="0">
                <a:ea typeface="+mn-lt"/>
                <a:cs typeface="+mn-lt"/>
              </a:rPr>
              <a:t>et de </a:t>
            </a:r>
            <a:r>
              <a:rPr lang="en-US" sz="2400" b="1" dirty="0" err="1">
                <a:solidFill>
                  <a:srgbClr val="DD2764"/>
                </a:solidFill>
                <a:ea typeface="+mn-lt"/>
                <a:cs typeface="+mn-lt"/>
              </a:rPr>
              <a:t>l'inclusion</a:t>
            </a:r>
            <a:r>
              <a:rPr lang="en-US" sz="2400" dirty="0">
                <a:ea typeface="+mn-lt"/>
                <a:cs typeface="+mn-lt"/>
              </a:rPr>
              <a:t> des </a:t>
            </a:r>
            <a:r>
              <a:rPr lang="en-US" sz="2400" dirty="0" err="1">
                <a:ea typeface="+mn-lt"/>
                <a:cs typeface="+mn-lt"/>
              </a:rPr>
              <a:t>personnes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handicapées</a:t>
            </a:r>
            <a:endParaRPr lang="en-CA" dirty="0" err="1">
              <a:ea typeface="+mn-lt"/>
              <a:cs typeface="+mn-lt"/>
            </a:endParaRPr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endParaRPr lang="fr-CA" dirty="0">
              <a:cs typeface="Calibri"/>
            </a:endParaRPr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 Pendant </a:t>
            </a:r>
            <a:r>
              <a:rPr lang="en-US" sz="2400" dirty="0" err="1">
                <a:ea typeface="+mn-lt"/>
                <a:cs typeface="+mn-lt"/>
              </a:rPr>
              <a:t>mon</a:t>
            </a:r>
            <a:r>
              <a:rPr lang="en-US" sz="2400" dirty="0">
                <a:ea typeface="+mn-lt"/>
                <a:cs typeface="+mn-lt"/>
              </a:rPr>
              <a:t> temps libre, je </a:t>
            </a:r>
            <a:r>
              <a:rPr lang="en-US" sz="2400" dirty="0" err="1">
                <a:ea typeface="+mn-lt"/>
                <a:cs typeface="+mn-lt"/>
              </a:rPr>
              <a:t>lis</a:t>
            </a:r>
            <a:r>
              <a:rPr lang="en-US" sz="2400" dirty="0">
                <a:ea typeface="+mn-lt"/>
                <a:cs typeface="+mn-lt"/>
              </a:rPr>
              <a:t> et critique des livres (beaucoup de livres!)</a:t>
            </a:r>
            <a:endParaRPr lang="en-US" dirty="0">
              <a:ea typeface="+mn-lt"/>
              <a:cs typeface="+mn-lt"/>
            </a:endParaRPr>
          </a:p>
        </p:txBody>
      </p:sp>
      <p:pic>
        <p:nvPicPr>
          <p:cNvPr id="6" name="Picture 5" descr="La présentatrice est assise sur une chaise violette, vêtue d'un haut noir et d'une jupe à motif cachemire dans les tons bleu et blanc. Le cadre suggère un environnement intérieur animé avec une ambiance artistique et moderne.">
            <a:extLst>
              <a:ext uri="{FF2B5EF4-FFF2-40B4-BE49-F238E27FC236}">
                <a16:creationId xmlns:a16="http://schemas.microsoft.com/office/drawing/2014/main" id="{4B64F15F-4909-7C2B-975C-87FC7B01F7E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221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969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852A4-56F4-C54F-0478-083FF52836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60450" y="819150"/>
            <a:ext cx="9901238" cy="5365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en-US" sz="3300" b="1" err="1">
                <a:latin typeface="+mn-lt"/>
                <a:ea typeface="+mn-ea"/>
                <a:cs typeface="Calibri"/>
              </a:rPr>
              <a:t>Qu'est-ce</a:t>
            </a:r>
            <a:r>
              <a:rPr lang="en-US" sz="3300" b="1" dirty="0">
                <a:latin typeface="+mn-lt"/>
                <a:ea typeface="+mn-ea"/>
                <a:cs typeface="Calibri"/>
              </a:rPr>
              <a:t> que 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/>
              </a:rPr>
              <a:t>Fable</a:t>
            </a:r>
            <a:r>
              <a:rPr lang="en-US" sz="3300" b="1" dirty="0">
                <a:latin typeface="+mn-lt"/>
                <a:ea typeface="+mn-ea"/>
                <a:cs typeface="Calibri"/>
              </a:rPr>
              <a:t> ?</a:t>
            </a:r>
            <a:endParaRPr lang="en-US" b="1" dirty="0">
              <a:ea typeface="+mn-ea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B20A9-F3CA-7F59-3196-F85F4A81BE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7377" y="1715811"/>
            <a:ext cx="8576464" cy="2400884"/>
          </a:xfrm>
        </p:spPr>
        <p:txBody>
          <a:bodyPr vert="horz" wrap="square" lIns="91440" tIns="45720" rIns="91440" bIns="45720" rtlCol="0" anchor="t">
            <a:noAutofit/>
          </a:bodyPr>
          <a:lstStyle/>
          <a:p>
            <a:pPr>
              <a:lnSpc>
                <a:spcPct val="113999"/>
              </a:lnSpc>
            </a:pPr>
            <a:r>
              <a:rPr lang="en-CA" sz="1800" b="1" dirty="0">
                <a:solidFill>
                  <a:srgbClr val="000000"/>
                </a:solidFill>
                <a:latin typeface="Calibri"/>
                <a:cs typeface="Calibri"/>
              </a:rPr>
              <a:t>L'accessibilité numérique</a:t>
            </a:r>
            <a:r>
              <a:rPr lang="en-CA" sz="1800" b="1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, </a:t>
            </a:r>
            <a:r>
              <a:rPr lang="en-CA" sz="1800" b="1" err="1">
                <a:solidFill>
                  <a:srgbClr val="000000"/>
                </a:solidFill>
                <a:latin typeface="Calibri"/>
                <a:cs typeface="Calibri"/>
              </a:rPr>
              <a:t>alimentée</a:t>
            </a:r>
            <a:r>
              <a:rPr lang="en-CA" sz="1800" b="1" dirty="0">
                <a:solidFill>
                  <a:srgbClr val="000000"/>
                </a:solidFill>
                <a:latin typeface="Calibri"/>
                <a:cs typeface="Calibri"/>
              </a:rPr>
              <a:t> par les </a:t>
            </a:r>
            <a:r>
              <a:rPr lang="en-CA" sz="1800" b="1" err="1">
                <a:solidFill>
                  <a:srgbClr val="000000"/>
                </a:solidFill>
                <a:latin typeface="Calibri"/>
                <a:cs typeface="Calibri"/>
              </a:rPr>
              <a:t>personnes</a:t>
            </a:r>
            <a:r>
              <a:rPr lang="en-CA" sz="18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CA" sz="1800" b="1" err="1">
                <a:solidFill>
                  <a:srgbClr val="000000"/>
                </a:solidFill>
                <a:latin typeface="Calibri"/>
                <a:cs typeface="Calibri"/>
              </a:rPr>
              <a:t>handicapées</a:t>
            </a:r>
            <a:r>
              <a:rPr lang="en-CA" sz="1800" b="1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.</a:t>
            </a:r>
            <a:endParaRPr lang="en-US" b="1" dirty="0">
              <a:latin typeface="Calibri"/>
              <a:cs typeface="Calibri"/>
            </a:endParaRPr>
          </a:p>
          <a:p>
            <a:pPr>
              <a:lnSpc>
                <a:spcPct val="113999"/>
              </a:lnSpc>
            </a:pPr>
            <a:endParaRPr lang="en-CA"/>
          </a:p>
          <a:p>
            <a:pPr>
              <a:lnSpc>
                <a:spcPct val="113999"/>
              </a:lnSpc>
            </a:pPr>
            <a:r>
              <a:rPr lang="en-CA" sz="1800" dirty="0">
                <a:latin typeface="Calibri"/>
                <a:cs typeface="Calibri"/>
              </a:rPr>
              <a:t>Les </a:t>
            </a:r>
            <a:r>
              <a:rPr lang="en-CA" sz="1800" dirty="0" err="1">
                <a:latin typeface="Calibri"/>
                <a:cs typeface="Calibri"/>
              </a:rPr>
              <a:t>meilleures</a:t>
            </a:r>
            <a:r>
              <a:rPr lang="en-CA" sz="1800" dirty="0">
                <a:latin typeface="Calibri"/>
                <a:cs typeface="Calibri"/>
              </a:rPr>
              <a:t> équipes </a:t>
            </a:r>
            <a:r>
              <a:rPr lang="en-CA" sz="1800" dirty="0" err="1">
                <a:latin typeface="Calibri"/>
                <a:cs typeface="Calibri"/>
              </a:rPr>
              <a:t>numériques</a:t>
            </a:r>
            <a:r>
              <a:rPr lang="en-CA" sz="1800" dirty="0">
                <a:latin typeface="Calibri"/>
                <a:cs typeface="Calibri"/>
              </a:rPr>
              <a:t> </a:t>
            </a:r>
            <a:r>
              <a:rPr lang="en-CA" sz="1800" dirty="0" err="1">
                <a:latin typeface="Calibri"/>
                <a:cs typeface="Calibri"/>
              </a:rPr>
              <a:t>travaillent</a:t>
            </a:r>
            <a:r>
              <a:rPr lang="en-CA" sz="1800" dirty="0">
                <a:latin typeface="Calibri"/>
                <a:cs typeface="Calibri"/>
              </a:rPr>
              <a:t> avec </a:t>
            </a:r>
            <a:r>
              <a:rPr lang="en-CA" sz="1800" b="0" i="0" dirty="0">
                <a:effectLst/>
                <a:latin typeface="Calibri"/>
                <a:cs typeface="Calibri"/>
              </a:rPr>
              <a:t>Fable </a:t>
            </a:r>
            <a:r>
              <a:rPr lang="en-CA" sz="1800" dirty="0">
                <a:latin typeface="Calibri"/>
                <a:cs typeface="Calibri"/>
              </a:rPr>
              <a:t>pour </a:t>
            </a:r>
            <a:r>
              <a:rPr lang="en-CA" sz="1800" dirty="0" err="1">
                <a:latin typeface="Calibri"/>
                <a:cs typeface="Calibri"/>
              </a:rPr>
              <a:t>rendre</a:t>
            </a:r>
            <a:r>
              <a:rPr lang="en-CA" sz="1800" dirty="0">
                <a:latin typeface="Calibri"/>
                <a:cs typeface="Calibri"/>
              </a:rPr>
              <a:t> les </a:t>
            </a:r>
            <a:r>
              <a:rPr lang="en-CA" sz="1800" dirty="0" err="1">
                <a:latin typeface="Calibri"/>
                <a:cs typeface="Calibri"/>
              </a:rPr>
              <a:t>produits</a:t>
            </a:r>
            <a:r>
              <a:rPr lang="en-CA" sz="1800" dirty="0">
                <a:latin typeface="Calibri"/>
                <a:cs typeface="Calibri"/>
              </a:rPr>
              <a:t> plus </a:t>
            </a:r>
            <a:r>
              <a:rPr lang="en-CA" sz="1800" dirty="0" err="1">
                <a:latin typeface="Calibri"/>
                <a:cs typeface="Calibri"/>
              </a:rPr>
              <a:t>accessibles</a:t>
            </a:r>
            <a:r>
              <a:rPr lang="en-CA" sz="1800" dirty="0">
                <a:latin typeface="Calibri"/>
                <a:cs typeface="Calibri"/>
              </a:rPr>
              <a:t> à plus d'un milliard de </a:t>
            </a:r>
            <a:r>
              <a:rPr lang="en-CA" sz="1800" dirty="0" err="1">
                <a:latin typeface="Calibri"/>
                <a:cs typeface="Calibri"/>
              </a:rPr>
              <a:t>personnes</a:t>
            </a:r>
            <a:r>
              <a:rPr lang="en-CA" sz="1800" dirty="0">
                <a:latin typeface="Calibri"/>
                <a:cs typeface="Calibri"/>
              </a:rPr>
              <a:t> qui </a:t>
            </a:r>
            <a:r>
              <a:rPr lang="en-CA" sz="1800" dirty="0" err="1">
                <a:latin typeface="Calibri"/>
                <a:cs typeface="Calibri"/>
              </a:rPr>
              <a:t>vivent</a:t>
            </a:r>
            <a:r>
              <a:rPr lang="en-CA" sz="1800" dirty="0">
                <a:latin typeface="Calibri"/>
                <a:cs typeface="Calibri"/>
              </a:rPr>
              <a:t> avec un handicap</a:t>
            </a:r>
            <a:r>
              <a:rPr lang="en-CA" sz="1800" b="0" i="0" dirty="0">
                <a:effectLst/>
                <a:latin typeface="Calibri"/>
                <a:cs typeface="Calibri"/>
              </a:rPr>
              <a:t>.</a:t>
            </a:r>
            <a:r>
              <a:rPr lang="en-CA" sz="1800" dirty="0">
                <a:latin typeface="Calibri"/>
                <a:cs typeface="Calibri"/>
              </a:rPr>
              <a:t> </a:t>
            </a:r>
            <a:endParaRPr lang="en-CA">
              <a:latin typeface="Calibri"/>
              <a:cs typeface="Calibri"/>
            </a:endParaRPr>
          </a:p>
          <a:p>
            <a:pPr>
              <a:lnSpc>
                <a:spcPct val="113999"/>
              </a:lnSpc>
            </a:pPr>
            <a:endParaRPr lang="en-CA"/>
          </a:p>
          <a:p>
            <a:pPr marL="285750" indent="-285750">
              <a:lnSpc>
                <a:spcPct val="113999"/>
              </a:lnSpc>
              <a:buChar char="•"/>
            </a:pPr>
            <a:r>
              <a:rPr lang="en-CA" sz="180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Fable Engage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CA" sz="180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: 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Tests </a:t>
            </a:r>
            <a:r>
              <a:rPr lang="en-CA" sz="1800" err="1">
                <a:solidFill>
                  <a:srgbClr val="000000"/>
                </a:solidFill>
                <a:latin typeface="Calibri"/>
                <a:cs typeface="Calibri"/>
              </a:rPr>
              <a:t>d'accessibilité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 pour </a:t>
            </a:r>
            <a:r>
              <a:rPr lang="en-CA" sz="1800" err="1">
                <a:solidFill>
                  <a:srgbClr val="000000"/>
                </a:solidFill>
                <a:latin typeface="Calibri"/>
                <a:cs typeface="Calibri"/>
              </a:rPr>
              <a:t>éclairer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 la </a:t>
            </a:r>
            <a:r>
              <a:rPr lang="en-CA" sz="1800" err="1">
                <a:solidFill>
                  <a:srgbClr val="000000"/>
                </a:solidFill>
                <a:latin typeface="Calibri"/>
                <a:cs typeface="Calibri"/>
              </a:rPr>
              <a:t>stratégie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CA" sz="1800" err="1">
                <a:solidFill>
                  <a:srgbClr val="000000"/>
                </a:solidFill>
                <a:latin typeface="Calibri"/>
                <a:cs typeface="Calibri"/>
              </a:rPr>
              <a:t>produit</a:t>
            </a:r>
            <a:endParaRPr lang="en-CA" dirty="0" err="1">
              <a:solidFill>
                <a:srgbClr val="000000"/>
              </a:solidFill>
            </a:endParaRPr>
          </a:p>
          <a:p>
            <a:pPr marL="285750" indent="-285750">
              <a:lnSpc>
                <a:spcPct val="113999"/>
              </a:lnSpc>
              <a:buChar char="•"/>
            </a:pP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Fable</a:t>
            </a:r>
            <a:r>
              <a:rPr lang="en-CA" sz="180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Upskill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CA" sz="180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: 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Formation à </a:t>
            </a:r>
            <a:r>
              <a:rPr lang="en-CA" sz="1800" dirty="0" err="1">
                <a:solidFill>
                  <a:srgbClr val="000000"/>
                </a:solidFill>
                <a:latin typeface="Calibri"/>
                <a:cs typeface="Calibri"/>
              </a:rPr>
              <a:t>l'accessibilité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CA" sz="1800" dirty="0" err="1">
                <a:solidFill>
                  <a:srgbClr val="000000"/>
                </a:solidFill>
                <a:latin typeface="Calibri"/>
                <a:cs typeface="Calibri"/>
              </a:rPr>
              <a:t>dispensée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 par des </a:t>
            </a:r>
            <a:r>
              <a:rPr lang="en-CA" sz="1800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experts 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et des </a:t>
            </a:r>
            <a:r>
              <a:rPr lang="en-CA" sz="1800" dirty="0" err="1">
                <a:solidFill>
                  <a:srgbClr val="000000"/>
                </a:solidFill>
                <a:latin typeface="Calibri"/>
                <a:cs typeface="Calibri"/>
              </a:rPr>
              <a:t>personnes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CA" sz="1800" dirty="0" err="1">
                <a:solidFill>
                  <a:srgbClr val="000000"/>
                </a:solidFill>
                <a:latin typeface="Calibri"/>
                <a:cs typeface="Calibri"/>
              </a:rPr>
              <a:t>handicapées</a:t>
            </a:r>
            <a:endParaRPr lang="en-CA">
              <a:solidFill>
                <a:srgbClr val="000000"/>
              </a:solidFill>
            </a:endParaRPr>
          </a:p>
          <a:p>
            <a:pPr marL="285750" indent="-285750">
              <a:lnSpc>
                <a:spcPct val="113999"/>
              </a:lnSpc>
              <a:buChar char="•"/>
            </a:pP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Fable </a:t>
            </a:r>
            <a:r>
              <a:rPr lang="en-CA" sz="180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Pathways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CA" sz="180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: 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Programme </a:t>
            </a:r>
            <a:r>
              <a:rPr lang="en-CA" sz="1800" dirty="0" err="1">
                <a:solidFill>
                  <a:srgbClr val="000000"/>
                </a:solidFill>
                <a:latin typeface="Calibri"/>
                <a:cs typeface="Calibri"/>
              </a:rPr>
              <a:t>gratuit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 de </a:t>
            </a:r>
            <a:r>
              <a:rPr lang="en-CA" sz="1800" dirty="0" err="1">
                <a:solidFill>
                  <a:srgbClr val="000000"/>
                </a:solidFill>
                <a:latin typeface="Calibri"/>
                <a:cs typeface="Calibri"/>
              </a:rPr>
              <a:t>développement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 des </a:t>
            </a:r>
            <a:r>
              <a:rPr lang="en-CA" sz="1800" dirty="0" err="1">
                <a:solidFill>
                  <a:srgbClr val="000000"/>
                </a:solidFill>
                <a:latin typeface="Calibri"/>
                <a:cs typeface="Calibri"/>
              </a:rPr>
              <a:t>compétences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 pour les </a:t>
            </a:r>
            <a:r>
              <a:rPr lang="en-CA" sz="1800" dirty="0" err="1">
                <a:solidFill>
                  <a:srgbClr val="000000"/>
                </a:solidFill>
                <a:latin typeface="Calibri"/>
                <a:cs typeface="Calibri"/>
              </a:rPr>
              <a:t>personnes</a:t>
            </a:r>
            <a:r>
              <a:rPr lang="en-CA" sz="1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CA" sz="1800" dirty="0" err="1">
                <a:solidFill>
                  <a:srgbClr val="000000"/>
                </a:solidFill>
                <a:latin typeface="Calibri"/>
                <a:cs typeface="Calibri"/>
              </a:rPr>
              <a:t>handicapées</a:t>
            </a:r>
            <a:endParaRPr lang="en-CA"/>
          </a:p>
          <a:p>
            <a:pPr>
              <a:lnSpc>
                <a:spcPct val="113999"/>
              </a:lnSpc>
            </a:pPr>
            <a:endParaRPr lang="en-CA"/>
          </a:p>
          <a:p>
            <a:pPr>
              <a:lnSpc>
                <a:spcPct val="113999"/>
              </a:lnSpc>
            </a:pPr>
            <a:endParaRPr lang="en-CA"/>
          </a:p>
          <a:p>
            <a:pPr>
              <a:lnSpc>
                <a:spcPct val="113999"/>
              </a:lnSpc>
            </a:pPr>
            <a:endParaRPr lang="en-CA" sz="1800" b="1" dirty="0"/>
          </a:p>
        </p:txBody>
      </p:sp>
      <p:pic>
        <p:nvPicPr>
          <p:cNvPr id="1028" name="Picture 4" descr="Logo Shopify">
            <a:extLst>
              <a:ext uri="{FF2B5EF4-FFF2-40B4-BE49-F238E27FC236}">
                <a16:creationId xmlns:a16="http://schemas.microsoft.com/office/drawing/2014/main" id="{C182DF23-AA8A-0511-FAB7-ED69E4B2004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41" y="5378619"/>
            <a:ext cx="1719621" cy="60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Logo Walmart">
            <a:extLst>
              <a:ext uri="{FF2B5EF4-FFF2-40B4-BE49-F238E27FC236}">
                <a16:creationId xmlns:a16="http://schemas.microsoft.com/office/drawing/2014/main" id="{F3163FD9-87B7-4E6D-D5D6-C48CE1A6120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01" y="5371227"/>
            <a:ext cx="1770699" cy="65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ogo CBC">
            <a:extLst>
              <a:ext uri="{FF2B5EF4-FFF2-40B4-BE49-F238E27FC236}">
                <a16:creationId xmlns:a16="http://schemas.microsoft.com/office/drawing/2014/main" id="{417800A6-66CA-DFF6-BD6A-1F2EE2CE2E5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465" y="5334410"/>
            <a:ext cx="1625979" cy="68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Logo Figma">
            <a:extLst>
              <a:ext uri="{FF2B5EF4-FFF2-40B4-BE49-F238E27FC236}">
                <a16:creationId xmlns:a16="http://schemas.microsoft.com/office/drawing/2014/main" id="{03A02520-6CB8-A8D2-05EB-967E3BF6896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879" y="5386621"/>
            <a:ext cx="1762186" cy="60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ogo Nelson">
            <a:extLst>
              <a:ext uri="{FF2B5EF4-FFF2-40B4-BE49-F238E27FC236}">
                <a16:creationId xmlns:a16="http://schemas.microsoft.com/office/drawing/2014/main" id="{FC5F3D0F-BB38-384F-6DD0-CA8F9AFEE7A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040" y="5329068"/>
            <a:ext cx="1975011" cy="68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cône d'un globe terrestre">
            <a:extLst>
              <a:ext uri="{FF2B5EF4-FFF2-40B4-BE49-F238E27FC236}">
                <a16:creationId xmlns:a16="http://schemas.microsoft.com/office/drawing/2014/main" id="{9182B6C7-8AB8-5F6B-4A76-86040656739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264" y="2329371"/>
            <a:ext cx="1334317" cy="128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183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A1598C5-E6E4-D65B-2A47-ED05DBE98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045" y="448400"/>
            <a:ext cx="9679832" cy="1107996"/>
          </a:xfrm>
        </p:spPr>
        <p:txBody>
          <a:bodyPr/>
          <a:lstStyle/>
          <a:p>
            <a:r>
              <a:rPr lang="en-US" sz="3300" dirty="0" err="1">
                <a:latin typeface="Calibri"/>
                <a:cs typeface="Calibri"/>
              </a:rPr>
              <a:t>Ouvrir</a:t>
            </a:r>
            <a:r>
              <a:rPr lang="en-US" sz="3300" dirty="0">
                <a:latin typeface="Calibri"/>
                <a:cs typeface="Calibri"/>
              </a:rPr>
              <a:t> la </a:t>
            </a:r>
            <a:r>
              <a:rPr lang="en-US" sz="3300" dirty="0" err="1">
                <a:latin typeface="Calibri"/>
                <a:cs typeface="Calibri"/>
              </a:rPr>
              <a:t>voie</a:t>
            </a:r>
            <a:r>
              <a:rPr lang="en-US" sz="3300" dirty="0">
                <a:latin typeface="Calibri"/>
                <a:cs typeface="Calibri"/>
              </a:rPr>
              <a:t> à </a:t>
            </a:r>
            <a:r>
              <a:rPr lang="en-US" sz="3300" dirty="0" err="1">
                <a:latin typeface="Calibri"/>
                <a:cs typeface="Calibri"/>
              </a:rPr>
              <a:t>une</a:t>
            </a:r>
            <a:r>
              <a:rPr lang="en-US" sz="3300" dirty="0">
                <a:latin typeface="Calibri"/>
                <a:cs typeface="Calibri"/>
              </a:rPr>
              <a:t> progression de </a:t>
            </a:r>
            <a:r>
              <a:rPr lang="en-US" sz="3300" dirty="0" err="1">
                <a:latin typeface="Calibri"/>
                <a:cs typeface="Calibri"/>
              </a:rPr>
              <a:t>carrière</a:t>
            </a:r>
            <a:r>
              <a:rPr lang="en-US" sz="3300" dirty="0">
                <a:latin typeface="Calibri"/>
                <a:cs typeface="Calibri"/>
              </a:rPr>
              <a:t> </a:t>
            </a:r>
            <a:r>
              <a:rPr lang="en-US" sz="3300" dirty="0" err="1">
                <a:latin typeface="Calibri"/>
                <a:cs typeface="Calibri"/>
              </a:rPr>
              <a:t>équitable</a:t>
            </a:r>
            <a:endParaRPr lang="en-US" dirty="0" err="1">
              <a:latin typeface="Calibri"/>
            </a:endParaRPr>
          </a:p>
        </p:txBody>
      </p:sp>
      <p:sp>
        <p:nvSpPr>
          <p:cNvPr id="8" name="Rounded Rectangle 17">
            <a:extLst>
              <a:ext uri="{FF2B5EF4-FFF2-40B4-BE49-F238E27FC236}">
                <a16:creationId xmlns:a16="http://schemas.microsoft.com/office/drawing/2014/main" id="{EA79CAB1-AF7D-824A-FA84-423819DF6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72723" y="1683698"/>
            <a:ext cx="4823277" cy="46805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  <a:cs typeface="Calibri"/>
            </a:endParaRP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89F0D9D2-031F-F981-AEA8-8A48783EC7EB}"/>
              </a:ext>
            </a:extLst>
          </p:cNvPr>
          <p:cNvSpPr txBox="1">
            <a:spLocks/>
          </p:cNvSpPr>
          <p:nvPr/>
        </p:nvSpPr>
        <p:spPr>
          <a:xfrm>
            <a:off x="1539366" y="1904720"/>
            <a:ext cx="9113267" cy="305320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</a:pPr>
            <a:r>
              <a:rPr lang="en-US" sz="2000" dirty="0" err="1">
                <a:latin typeface="Calibri"/>
                <a:cs typeface="Calibri"/>
              </a:rPr>
              <a:t>Rencontrez</a:t>
            </a:r>
            <a:r>
              <a:rPr lang="en-US" sz="2000" dirty="0">
                <a:latin typeface="Calibri"/>
                <a:cs typeface="Calibri"/>
              </a:rPr>
              <a:t> Alex</a:t>
            </a:r>
            <a:endParaRPr lang="en-US" dirty="0"/>
          </a:p>
          <a:p>
            <a:pPr>
              <a:lnSpc>
                <a:spcPct val="113999"/>
              </a:lnSpc>
            </a:pPr>
            <a:r>
              <a:rPr lang="en-US" sz="2000" dirty="0">
                <a:latin typeface="Calibri"/>
                <a:cs typeface="Calibri"/>
              </a:rPr>
              <a:t>Premier </a:t>
            </a:r>
            <a:r>
              <a:rPr lang="en-US" sz="2000" dirty="0" err="1">
                <a:latin typeface="Calibri"/>
                <a:cs typeface="Calibri"/>
              </a:rPr>
              <a:t>diplômé</a:t>
            </a:r>
            <a:r>
              <a:rPr lang="en-US" sz="2000" dirty="0">
                <a:latin typeface="Calibri"/>
                <a:cs typeface="Calibri"/>
              </a:rPr>
              <a:t> de </a:t>
            </a:r>
            <a:r>
              <a:rPr lang="en-US" sz="2000" dirty="0" err="1">
                <a:latin typeface="Calibri"/>
                <a:cs typeface="Calibri"/>
              </a:rPr>
              <a:t>l'université</a:t>
            </a:r>
            <a:endParaRPr lang="en-US" dirty="0" err="1"/>
          </a:p>
          <a:p>
            <a:pPr>
              <a:lnSpc>
                <a:spcPct val="113999"/>
              </a:lnSpc>
            </a:pPr>
            <a:r>
              <a:rPr lang="en-US" sz="2000" dirty="0">
                <a:latin typeface="Calibri"/>
                <a:cs typeface="Calibri"/>
              </a:rPr>
              <a:t>Rejoint </a:t>
            </a:r>
            <a:r>
              <a:rPr lang="en-US" sz="2000" dirty="0" err="1">
                <a:latin typeface="Calibri"/>
                <a:cs typeface="Calibri"/>
              </a:rPr>
              <a:t>une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entreprise</a:t>
            </a:r>
            <a:r>
              <a:rPr lang="en-US" sz="2000" dirty="0">
                <a:latin typeface="Calibri"/>
                <a:cs typeface="Calibri"/>
              </a:rPr>
              <a:t> de </a:t>
            </a:r>
            <a:r>
              <a:rPr lang="en-US" sz="2000" dirty="0" err="1">
                <a:latin typeface="Calibri"/>
                <a:cs typeface="Calibri"/>
              </a:rPr>
              <a:t>technologie</a:t>
            </a:r>
            <a:endParaRPr lang="en-US" dirty="0" err="1"/>
          </a:p>
          <a:p>
            <a:pPr>
              <a:lnSpc>
                <a:spcPct val="113999"/>
              </a:lnSpc>
            </a:pPr>
            <a:r>
              <a:rPr lang="en-US" sz="2000" dirty="0">
                <a:latin typeface="Calibri"/>
                <a:cs typeface="Calibri"/>
              </a:rPr>
              <a:t>Les </a:t>
            </a:r>
            <a:r>
              <a:rPr lang="en-US" sz="2000" dirty="0" err="1">
                <a:latin typeface="Calibri"/>
                <a:cs typeface="Calibri"/>
              </a:rPr>
              <a:t>défis</a:t>
            </a:r>
            <a:r>
              <a:rPr lang="en-US" sz="2000" dirty="0">
                <a:latin typeface="Calibri"/>
                <a:cs typeface="Calibri"/>
              </a:rPr>
              <a:t> invisibles</a:t>
            </a:r>
            <a:endParaRPr lang="en-US" dirty="0"/>
          </a:p>
          <a:p>
            <a:pPr>
              <a:lnSpc>
                <a:spcPct val="113999"/>
              </a:lnSpc>
            </a:pPr>
            <a:r>
              <a:rPr lang="en-US" sz="2000" dirty="0">
                <a:latin typeface="Calibri"/>
                <a:cs typeface="Calibri"/>
              </a:rPr>
              <a:t>La </a:t>
            </a:r>
            <a:r>
              <a:rPr lang="en-US" sz="2000" dirty="0" err="1">
                <a:latin typeface="Calibri"/>
                <a:cs typeface="Calibri"/>
              </a:rPr>
              <a:t>lutte</a:t>
            </a:r>
            <a:r>
              <a:rPr lang="en-US" sz="2000" dirty="0">
                <a:latin typeface="Calibri"/>
                <a:cs typeface="Calibri"/>
              </a:rPr>
              <a:t> pour la reconnaissance</a:t>
            </a:r>
            <a:endParaRPr lang="en-US" dirty="0"/>
          </a:p>
          <a:p>
            <a:pPr>
              <a:lnSpc>
                <a:spcPct val="113999"/>
              </a:lnSpc>
            </a:pPr>
            <a:r>
              <a:rPr lang="en-US" sz="2000" dirty="0">
                <a:latin typeface="Calibri"/>
                <a:cs typeface="Calibri"/>
              </a:rPr>
              <a:t>Une </a:t>
            </a:r>
            <a:r>
              <a:rPr lang="en-US" sz="2000" dirty="0" err="1">
                <a:latin typeface="Calibri"/>
                <a:cs typeface="Calibri"/>
              </a:rPr>
              <a:t>opportunité</a:t>
            </a:r>
            <a:r>
              <a:rPr lang="en-US" sz="2000" dirty="0">
                <a:latin typeface="Calibri"/>
                <a:cs typeface="Calibri"/>
              </a:rPr>
              <a:t> perdue</a:t>
            </a:r>
            <a:endParaRPr lang="en-US" dirty="0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 sz="2000" dirty="0">
              <a:latin typeface="Calibri"/>
              <a:cs typeface="Calibri"/>
            </a:endParaRPr>
          </a:p>
        </p:txBody>
      </p:sp>
      <p:pic>
        <p:nvPicPr>
          <p:cNvPr id="3" name="Picture 2" descr="Image représentant un sentier qui se sépare en deux directions divergentes. À gauche, le chemin est dynamique et plein de vie, orné d'une verdure luxuriante et de fleurs colorées, symbolisant la croissance et les opportunités. À droite, le chemin est aride et terne, dépourvu de végétation, ce qui représente la stagnation et les occasions manquées. ">
            <a:extLst>
              <a:ext uri="{FF2B5EF4-FFF2-40B4-BE49-F238E27FC236}">
                <a16:creationId xmlns:a16="http://schemas.microsoft.com/office/drawing/2014/main" id="{1F2B93EE-3ACA-4354-F54A-3875D03700D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6" y="1683698"/>
            <a:ext cx="4683600" cy="464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7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A1598C5-E6E4-D65B-2A47-ED05DBE98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676" y="686642"/>
            <a:ext cx="10207884" cy="2116974"/>
          </a:xfrm>
        </p:spPr>
        <p:txBody>
          <a:bodyPr/>
          <a:lstStyle/>
          <a:p>
            <a:r>
              <a:rPr lang="en-US" sz="3300" dirty="0">
                <a:latin typeface="Calibri"/>
                <a:cs typeface="Calibri"/>
              </a:rPr>
              <a:t>Les </a:t>
            </a:r>
            <a:r>
              <a:rPr lang="en-US" sz="3300" err="1">
                <a:latin typeface="Calibri"/>
                <a:cs typeface="Calibri"/>
              </a:rPr>
              <a:t>effets</a:t>
            </a:r>
            <a:r>
              <a:rPr lang="en-US" sz="3300" dirty="0">
                <a:latin typeface="Calibri"/>
                <a:cs typeface="Calibri"/>
              </a:rPr>
              <a:t> </a:t>
            </a:r>
            <a:r>
              <a:rPr lang="en-US" sz="3300" err="1">
                <a:latin typeface="Calibri"/>
                <a:cs typeface="Calibri"/>
              </a:rPr>
              <a:t>d'entraînement</a:t>
            </a:r>
            <a:r>
              <a:rPr lang="en-US" sz="3300" dirty="0">
                <a:latin typeface="Calibri"/>
                <a:cs typeface="Calibri"/>
              </a:rPr>
              <a:t> sur la culture </a:t>
            </a:r>
            <a:r>
              <a:rPr lang="en-US" sz="3300" err="1">
                <a:latin typeface="Calibri"/>
                <a:cs typeface="Calibri"/>
              </a:rPr>
              <a:t>d'entreprise</a:t>
            </a:r>
            <a:endParaRPr lang="en-US" sz="3300" dirty="0" err="1">
              <a:latin typeface="Calibri"/>
            </a:endParaRPr>
          </a:p>
          <a:p>
            <a:endParaRPr lang="en-US" sz="3300" dirty="0">
              <a:latin typeface="+mn-lt"/>
            </a:endParaRPr>
          </a:p>
          <a:p>
            <a:endParaRPr lang="en-US" sz="3300" b="0">
              <a:latin typeface="Calibri"/>
            </a:endParaRPr>
          </a:p>
        </p:txBody>
      </p:sp>
      <p:sp>
        <p:nvSpPr>
          <p:cNvPr id="8" name="Rounded Rectangle 17">
            <a:extLst>
              <a:ext uri="{FF2B5EF4-FFF2-40B4-BE49-F238E27FC236}">
                <a16:creationId xmlns:a16="http://schemas.microsoft.com/office/drawing/2014/main" id="{EA79CAB1-AF7D-824A-FA84-423819DF6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24870" y="2780955"/>
            <a:ext cx="2989383" cy="30377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  <a:cs typeface="Calibri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0BD9D9A7-86D3-44F8-7A81-8852D0C50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226101" y="2282606"/>
            <a:ext cx="986920" cy="98692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A07CAD0-2826-77A6-EBA6-A1D249811F9B}"/>
              </a:ext>
            </a:extLst>
          </p:cNvPr>
          <p:cNvSpPr txBox="1">
            <a:spLocks/>
          </p:cNvSpPr>
          <p:nvPr/>
        </p:nvSpPr>
        <p:spPr>
          <a:xfrm>
            <a:off x="1218540" y="3318971"/>
            <a:ext cx="2991691" cy="395624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ea typeface="+mn-lt"/>
                <a:cs typeface="+mn-lt"/>
              </a:rPr>
              <a:t>Obstacles </a:t>
            </a:r>
            <a:r>
              <a:rPr lang="en-US" b="1" dirty="0" err="1">
                <a:ea typeface="+mn-lt"/>
                <a:cs typeface="+mn-lt"/>
              </a:rPr>
              <a:t>systémiques</a:t>
            </a:r>
            <a:endParaRPr lang="en-US">
              <a:cs typeface="Calibri" panose="020F0502020204030204"/>
            </a:endParaRP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89F0D9D2-031F-F981-AEA8-8A48783EC7EB}"/>
              </a:ext>
            </a:extLst>
          </p:cNvPr>
          <p:cNvSpPr txBox="1">
            <a:spLocks/>
          </p:cNvSpPr>
          <p:nvPr/>
        </p:nvSpPr>
        <p:spPr>
          <a:xfrm>
            <a:off x="1355472" y="3847569"/>
            <a:ext cx="2728177" cy="1829703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</a:pPr>
            <a:r>
              <a:rPr lang="en-US" dirty="0">
                <a:latin typeface="Calibri"/>
                <a:cs typeface="Calibri"/>
              </a:rPr>
              <a:t>Lacunes </a:t>
            </a:r>
            <a:r>
              <a:rPr lang="en-US" dirty="0" err="1">
                <a:latin typeface="Calibri"/>
                <a:cs typeface="Calibri"/>
              </a:rPr>
              <a:t>en</a:t>
            </a:r>
            <a:r>
              <a:rPr lang="en-US" dirty="0">
                <a:latin typeface="Calibri"/>
                <a:cs typeface="Calibri"/>
              </a:rPr>
              <a:t> matière </a:t>
            </a:r>
            <a:r>
              <a:rPr lang="en-US" dirty="0" err="1">
                <a:latin typeface="Calibri"/>
                <a:cs typeface="Calibri"/>
              </a:rPr>
              <a:t>d'emploi</a:t>
            </a:r>
            <a:endParaRPr lang="en-US" dirty="0">
              <a:latin typeface="Calibri"/>
              <a:cs typeface="Calibri"/>
            </a:endParaRPr>
          </a:p>
          <a:p>
            <a:pPr>
              <a:lnSpc>
                <a:spcPct val="113999"/>
              </a:lnSpc>
            </a:pPr>
            <a:r>
              <a:rPr lang="en-US" dirty="0">
                <a:latin typeface="Calibri"/>
                <a:cs typeface="Calibri"/>
              </a:rPr>
              <a:t>Plus de discrimination</a:t>
            </a:r>
            <a:endParaRPr lang="en-US" dirty="0"/>
          </a:p>
          <a:p>
            <a:pPr>
              <a:lnSpc>
                <a:spcPct val="113999"/>
              </a:lnSpc>
            </a:pPr>
            <a:r>
              <a:rPr lang="en-US" dirty="0">
                <a:latin typeface="Calibri"/>
                <a:cs typeface="Calibri"/>
              </a:rPr>
              <a:t>Des </a:t>
            </a:r>
            <a:r>
              <a:rPr lang="en-US" dirty="0" err="1">
                <a:latin typeface="Calibri"/>
                <a:cs typeface="Calibri"/>
              </a:rPr>
              <a:t>taux</a:t>
            </a:r>
            <a:r>
              <a:rPr lang="en-US" dirty="0">
                <a:latin typeface="Calibri"/>
                <a:cs typeface="Calibri"/>
              </a:rPr>
              <a:t> de promotion </a:t>
            </a:r>
            <a:r>
              <a:rPr lang="en-US" dirty="0" err="1">
                <a:latin typeface="Calibri"/>
                <a:cs typeface="Calibri"/>
              </a:rPr>
              <a:t>inférieurs</a:t>
            </a:r>
            <a:r>
              <a:rPr lang="en-US" dirty="0">
                <a:latin typeface="Calibri"/>
                <a:cs typeface="Calibri"/>
              </a:rPr>
              <a:t> de 50</a:t>
            </a:r>
            <a:endParaRPr lang="en-US" dirty="0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 marL="0" indent="0">
              <a:lnSpc>
                <a:spcPct val="113999"/>
              </a:lnSpc>
              <a:buNone/>
            </a:pP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Rounded Rectangle 17">
            <a:extLst>
              <a:ext uri="{FF2B5EF4-FFF2-40B4-BE49-F238E27FC236}">
                <a16:creationId xmlns:a16="http://schemas.microsoft.com/office/drawing/2014/main" id="{56C37100-BF67-D883-0DA0-50E6A0A89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30502" y="2774131"/>
            <a:ext cx="2991137" cy="30487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  <a:cs typeface="Calibri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FB2FE01-7691-6830-0114-C6C81AB41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959652" y="2322675"/>
            <a:ext cx="943881" cy="943881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84944EF-8CB8-9C3B-B86D-F1B66BE1B520}"/>
              </a:ext>
            </a:extLst>
          </p:cNvPr>
          <p:cNvSpPr txBox="1">
            <a:spLocks/>
          </p:cNvSpPr>
          <p:nvPr/>
        </p:nvSpPr>
        <p:spPr>
          <a:xfrm>
            <a:off x="4932889" y="3277895"/>
            <a:ext cx="2998373" cy="371504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ea typeface="+mn-lt"/>
                <a:cs typeface="+mn-lt"/>
              </a:rPr>
              <a:t>Divergences de </a:t>
            </a:r>
            <a:r>
              <a:rPr lang="en-US" b="1">
                <a:ea typeface="+mn-lt"/>
                <a:cs typeface="+mn-lt"/>
              </a:rPr>
              <a:t>reconnaissance</a:t>
            </a:r>
            <a:endParaRPr lang="en-US" b="1">
              <a:cs typeface="Calibri"/>
            </a:endParaRP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902FFB40-CE67-DD31-114A-DE58A6264719}"/>
              </a:ext>
            </a:extLst>
          </p:cNvPr>
          <p:cNvSpPr txBox="1">
            <a:spLocks/>
          </p:cNvSpPr>
          <p:nvPr/>
        </p:nvSpPr>
        <p:spPr>
          <a:xfrm>
            <a:off x="4993685" y="4047683"/>
            <a:ext cx="2884819" cy="14832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</a:pPr>
            <a:r>
              <a:rPr lang="en-US" dirty="0" err="1">
                <a:latin typeface="Calibri"/>
                <a:cs typeface="Calibri"/>
              </a:rPr>
              <a:t>Remerciements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limités</a:t>
            </a:r>
            <a:endParaRPr lang="en-US" dirty="0" err="1"/>
          </a:p>
          <a:p>
            <a:pPr>
              <a:lnSpc>
                <a:spcPct val="113999"/>
              </a:lnSpc>
            </a:pPr>
            <a:r>
              <a:rPr lang="en-US" dirty="0">
                <a:latin typeface="Calibri"/>
                <a:cs typeface="Calibri"/>
              </a:rPr>
              <a:t>Tendance à </a:t>
            </a:r>
            <a:r>
              <a:rPr lang="en-US" dirty="0" err="1">
                <a:latin typeface="Calibri"/>
                <a:cs typeface="Calibri"/>
              </a:rPr>
              <a:t>être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moins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promu</a:t>
            </a:r>
            <a:endParaRPr lang="en-US" dirty="0" err="1"/>
          </a:p>
          <a:p>
            <a:pPr>
              <a:lnSpc>
                <a:spcPct val="113999"/>
              </a:lnSpc>
            </a:pPr>
            <a:r>
              <a:rPr lang="en-US" b="0" i="0" dirty="0">
                <a:effectLst/>
                <a:latin typeface="Calibri"/>
                <a:cs typeface="Calibri"/>
              </a:rPr>
              <a:t>&lt;2% </a:t>
            </a:r>
            <a:r>
              <a:rPr lang="en-US" dirty="0">
                <a:latin typeface="Calibri"/>
                <a:cs typeface="Calibri"/>
              </a:rPr>
              <a:t>de </a:t>
            </a:r>
            <a:r>
              <a:rPr lang="en-US" dirty="0" err="1">
                <a:latin typeface="Calibri"/>
                <a:cs typeface="Calibri"/>
              </a:rPr>
              <a:t>représentation</a:t>
            </a:r>
            <a:r>
              <a:rPr lang="en-US" dirty="0">
                <a:latin typeface="Calibri"/>
                <a:cs typeface="Calibri"/>
              </a:rPr>
              <a:t> dans les instances </a:t>
            </a:r>
            <a:r>
              <a:rPr lang="en-US" dirty="0" err="1">
                <a:latin typeface="Calibri"/>
                <a:cs typeface="Calibri"/>
              </a:rPr>
              <a:t>dirigeantes</a:t>
            </a:r>
            <a:endParaRPr lang="en-US" dirty="0" err="1"/>
          </a:p>
          <a:p>
            <a:pPr marL="285750" indent="-285750">
              <a:lnSpc>
                <a:spcPct val="113999"/>
              </a:lnSpc>
            </a:pPr>
            <a:endParaRPr lang="en-US" dirty="0">
              <a:latin typeface="Calibri"/>
              <a:cs typeface="Calibri"/>
            </a:endParaRPr>
          </a:p>
        </p:txBody>
      </p:sp>
      <p:sp>
        <p:nvSpPr>
          <p:cNvPr id="2" name="Rounded Rectangle 17">
            <a:extLst>
              <a:ext uri="{FF2B5EF4-FFF2-40B4-BE49-F238E27FC236}">
                <a16:creationId xmlns:a16="http://schemas.microsoft.com/office/drawing/2014/main" id="{666A14D1-5E7A-16FA-9C96-5D764EB12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7961" y="2775872"/>
            <a:ext cx="2997228" cy="304266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  <a:cs typeface="Calibri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198E12B-4584-2274-D466-8939DB57F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713719" y="2274033"/>
            <a:ext cx="1038704" cy="1038704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398E11-7C81-5E8A-355A-CC9408F3EF21}"/>
              </a:ext>
            </a:extLst>
          </p:cNvPr>
          <p:cNvSpPr txBox="1">
            <a:spLocks/>
          </p:cNvSpPr>
          <p:nvPr/>
        </p:nvSpPr>
        <p:spPr>
          <a:xfrm>
            <a:off x="8705772" y="3256656"/>
            <a:ext cx="2786805" cy="719661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ea typeface="+mn-lt"/>
                <a:cs typeface="+mn-lt"/>
              </a:rPr>
              <a:t>Les </a:t>
            </a:r>
            <a:r>
              <a:rPr lang="en-US" b="1" dirty="0" err="1">
                <a:ea typeface="+mn-lt"/>
                <a:cs typeface="+mn-lt"/>
              </a:rPr>
              <a:t>avantages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d'une</a:t>
            </a:r>
            <a:r>
              <a:rPr lang="en-US" b="1" dirty="0">
                <a:ea typeface="+mn-lt"/>
                <a:cs typeface="+mn-lt"/>
              </a:rPr>
              <a:t> culture inclusive</a:t>
            </a:r>
            <a:endParaRPr lang="en-US" b="1" dirty="0">
              <a:cs typeface="Calibri"/>
            </a:endParaRPr>
          </a:p>
          <a:p>
            <a:pPr algn="ctr"/>
            <a:endParaRPr lang="en-US" b="1" dirty="0">
              <a:cs typeface="Calibri"/>
            </a:endParaRPr>
          </a:p>
          <a:p>
            <a:pPr algn="ctr"/>
            <a:endParaRPr lang="en-US" b="1" dirty="0">
              <a:cs typeface="Calibri"/>
            </a:endParaRPr>
          </a:p>
          <a:p>
            <a:pPr algn="ctr"/>
            <a:endParaRPr lang="en-US" b="1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B9A67BF-DC09-6BEE-5C6C-FD5EA67F3BBE}"/>
              </a:ext>
            </a:extLst>
          </p:cNvPr>
          <p:cNvSpPr txBox="1">
            <a:spLocks/>
          </p:cNvSpPr>
          <p:nvPr/>
        </p:nvSpPr>
        <p:spPr>
          <a:xfrm>
            <a:off x="8777822" y="4016267"/>
            <a:ext cx="2650873" cy="14832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</a:pPr>
            <a:r>
              <a:rPr lang="en-US" dirty="0" err="1">
                <a:latin typeface="Calibri"/>
                <a:cs typeface="Calibri"/>
              </a:rPr>
              <a:t>Meilleure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rétention</a:t>
            </a:r>
            <a:endParaRPr lang="en-US" dirty="0" err="1"/>
          </a:p>
          <a:p>
            <a:pPr>
              <a:lnSpc>
                <a:spcPct val="113999"/>
              </a:lnSpc>
            </a:pPr>
            <a:r>
              <a:rPr lang="en-US" dirty="0">
                <a:latin typeface="Calibri"/>
                <a:cs typeface="Calibri"/>
              </a:rPr>
              <a:t>Politiques </a:t>
            </a:r>
            <a:r>
              <a:rPr lang="en-US" dirty="0" err="1">
                <a:latin typeface="Calibri"/>
                <a:cs typeface="Calibri"/>
              </a:rPr>
              <a:t>transparentes</a:t>
            </a:r>
            <a:endParaRPr lang="en-US" dirty="0" err="1"/>
          </a:p>
          <a:p>
            <a:pPr>
              <a:lnSpc>
                <a:spcPct val="113999"/>
              </a:lnSpc>
            </a:pPr>
            <a:r>
              <a:rPr lang="en-US" dirty="0" err="1">
                <a:latin typeface="Calibri"/>
                <a:cs typeface="Calibri"/>
              </a:rPr>
              <a:t>Mentorat</a:t>
            </a:r>
            <a:r>
              <a:rPr lang="en-US" dirty="0">
                <a:latin typeface="Calibri"/>
                <a:cs typeface="Calibri"/>
              </a:rPr>
              <a:t> et formation</a:t>
            </a:r>
            <a:endParaRPr lang="en-US" dirty="0"/>
          </a:p>
          <a:p>
            <a:pPr>
              <a:lnSpc>
                <a:spcPct val="113999"/>
              </a:lnSpc>
            </a:pPr>
            <a:endParaRPr lang="en-US"/>
          </a:p>
          <a:p>
            <a:pPr marL="285750" indent="-285750">
              <a:lnSpc>
                <a:spcPct val="113999"/>
              </a:lnSpc>
            </a:pP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4066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A1598C5-E6E4-D65B-2A47-ED05DBE98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685" y="1023232"/>
            <a:ext cx="8717306" cy="600164"/>
          </a:xfrm>
        </p:spPr>
        <p:txBody>
          <a:bodyPr/>
          <a:lstStyle/>
          <a:p>
            <a:r>
              <a:rPr lang="en-US" sz="3300" dirty="0">
                <a:latin typeface="Calibri"/>
                <a:cs typeface="Calibri"/>
              </a:rPr>
              <a:t>Au-</a:t>
            </a:r>
            <a:r>
              <a:rPr lang="en-US" sz="3300" dirty="0" err="1">
                <a:latin typeface="Calibri"/>
                <a:cs typeface="Calibri"/>
              </a:rPr>
              <a:t>delà</a:t>
            </a:r>
            <a:r>
              <a:rPr lang="en-US" sz="3300" dirty="0">
                <a:latin typeface="Calibri"/>
                <a:cs typeface="Calibri"/>
              </a:rPr>
              <a:t> </a:t>
            </a:r>
            <a:r>
              <a:rPr lang="en-US" sz="3300" dirty="0" err="1">
                <a:latin typeface="Calibri"/>
                <a:cs typeface="Calibri"/>
              </a:rPr>
              <a:t>d'Alex</a:t>
            </a:r>
            <a:r>
              <a:rPr lang="en-US" sz="3300" dirty="0">
                <a:latin typeface="Calibri"/>
                <a:cs typeface="Calibri"/>
              </a:rPr>
              <a:t> : </a:t>
            </a:r>
            <a:r>
              <a:rPr lang="en-US" sz="3300" dirty="0" err="1">
                <a:latin typeface="Calibri"/>
                <a:cs typeface="Calibri"/>
              </a:rPr>
              <a:t>l'évaluation</a:t>
            </a:r>
            <a:r>
              <a:rPr lang="en-US" sz="3300" dirty="0">
                <a:latin typeface="Calibri"/>
                <a:cs typeface="Calibri"/>
              </a:rPr>
              <a:t> des performances</a:t>
            </a:r>
            <a:endParaRPr lang="en-US">
              <a:latin typeface="Calibri"/>
            </a:endParaRPr>
          </a:p>
        </p:txBody>
      </p:sp>
      <p:sp>
        <p:nvSpPr>
          <p:cNvPr id="8" name="Rounded Rectangle 17">
            <a:extLst>
              <a:ext uri="{FF2B5EF4-FFF2-40B4-BE49-F238E27FC236}">
                <a16:creationId xmlns:a16="http://schemas.microsoft.com/office/drawing/2014/main" id="{EA79CAB1-AF7D-824A-FA84-423819DF6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24870" y="2787639"/>
            <a:ext cx="2989383" cy="334518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  <a:cs typeface="Calibri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0BD9D9A7-86D3-44F8-7A81-8852D0C50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15047" y="2396433"/>
            <a:ext cx="819560" cy="81956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A07CAD0-2826-77A6-EBA6-A1D249811F9B}"/>
              </a:ext>
            </a:extLst>
          </p:cNvPr>
          <p:cNvSpPr txBox="1">
            <a:spLocks/>
          </p:cNvSpPr>
          <p:nvPr/>
        </p:nvSpPr>
        <p:spPr>
          <a:xfrm>
            <a:off x="1211856" y="3365761"/>
            <a:ext cx="2998375" cy="749887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ea typeface="+mn-lt"/>
                <a:cs typeface="+mn-lt"/>
              </a:rPr>
              <a:t>Biais</a:t>
            </a:r>
            <a:r>
              <a:rPr lang="en-US" b="1" dirty="0">
                <a:ea typeface="+mn-lt"/>
                <a:cs typeface="+mn-lt"/>
              </a:rPr>
              <a:t> dans le retour </a:t>
            </a:r>
            <a:r>
              <a:rPr lang="en-US" b="1" dirty="0" err="1">
                <a:ea typeface="+mn-lt"/>
                <a:cs typeface="+mn-lt"/>
              </a:rPr>
              <a:t>d'information</a:t>
            </a:r>
            <a:endParaRPr lang="en-US">
              <a:cs typeface="Calibri" panose="020F0502020204030204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0322115-7F4D-A078-9E84-C092FDFDD50F}"/>
              </a:ext>
            </a:extLst>
          </p:cNvPr>
          <p:cNvSpPr txBox="1">
            <a:spLocks/>
          </p:cNvSpPr>
          <p:nvPr/>
        </p:nvSpPr>
        <p:spPr>
          <a:xfrm>
            <a:off x="1347693" y="4295672"/>
            <a:ext cx="2728177" cy="1081073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</a:pPr>
            <a:r>
              <a:rPr lang="en-US" dirty="0" err="1">
                <a:latin typeface="Calibri"/>
                <a:cs typeface="Calibri"/>
              </a:rPr>
              <a:t>Subjectivité</a:t>
            </a:r>
            <a:r>
              <a:rPr lang="en-US" dirty="0">
                <a:latin typeface="Calibri"/>
                <a:cs typeface="Calibri"/>
              </a:rPr>
              <a:t> de </a:t>
            </a:r>
            <a:r>
              <a:rPr lang="en-US" dirty="0" err="1">
                <a:latin typeface="Calibri"/>
                <a:cs typeface="Calibri"/>
              </a:rPr>
              <a:t>l'évaluation</a:t>
            </a:r>
          </a:p>
          <a:p>
            <a:pPr>
              <a:lnSpc>
                <a:spcPct val="113999"/>
              </a:lnSpc>
            </a:pPr>
            <a:r>
              <a:rPr lang="en-US" dirty="0" err="1">
                <a:latin typeface="Calibri"/>
                <a:cs typeface="Calibri"/>
              </a:rPr>
              <a:t>Biais</a:t>
            </a:r>
            <a:r>
              <a:rPr lang="en-US" dirty="0">
                <a:latin typeface="Calibri"/>
                <a:cs typeface="Calibri"/>
              </a:rPr>
              <a:t> de confirmation</a:t>
            </a:r>
            <a:endParaRPr lang="en-US"/>
          </a:p>
          <a:p>
            <a:pPr>
              <a:lnSpc>
                <a:spcPct val="113999"/>
              </a:lnSpc>
            </a:pPr>
            <a:r>
              <a:rPr lang="en-US" dirty="0">
                <a:latin typeface="Calibri"/>
                <a:cs typeface="Calibri"/>
              </a:rPr>
              <a:t>Perspectives </a:t>
            </a:r>
            <a:r>
              <a:rPr lang="en-US" dirty="0" err="1">
                <a:latin typeface="Calibri"/>
                <a:cs typeface="Calibri"/>
              </a:rPr>
              <a:t>négligées</a:t>
            </a: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 marL="285750" indent="-285750">
              <a:lnSpc>
                <a:spcPct val="113999"/>
              </a:lnSpc>
            </a:pP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Rounded Rectangle 17">
            <a:extLst>
              <a:ext uri="{FF2B5EF4-FFF2-40B4-BE49-F238E27FC236}">
                <a16:creationId xmlns:a16="http://schemas.microsoft.com/office/drawing/2014/main" id="{56C37100-BF67-D883-0DA0-50E6A0A89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30502" y="2780815"/>
            <a:ext cx="2991137" cy="33629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  <a:cs typeface="Calibri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FB2FE01-7691-6830-0114-C6C81AB41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959652" y="2322675"/>
            <a:ext cx="943881" cy="943881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84944EF-8CB8-9C3B-B86D-F1B66BE1B520}"/>
              </a:ext>
            </a:extLst>
          </p:cNvPr>
          <p:cNvSpPr txBox="1">
            <a:spLocks/>
          </p:cNvSpPr>
          <p:nvPr/>
        </p:nvSpPr>
        <p:spPr>
          <a:xfrm>
            <a:off x="5066573" y="3364790"/>
            <a:ext cx="2731005" cy="725766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ea typeface="+mn-lt"/>
                <a:cs typeface="+mn-lt"/>
              </a:rPr>
              <a:t>Manque de transparence et </a:t>
            </a:r>
            <a:r>
              <a:rPr lang="en-US" b="1" dirty="0" err="1">
                <a:ea typeface="+mn-lt"/>
                <a:cs typeface="+mn-lt"/>
              </a:rPr>
              <a:t>d'équité</a:t>
            </a:r>
            <a:endParaRPr lang="en-US" b="1">
              <a:cs typeface="Calibri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3C8F1EBA-37AB-578B-D46F-04AC854917A6}"/>
              </a:ext>
            </a:extLst>
          </p:cNvPr>
          <p:cNvSpPr txBox="1">
            <a:spLocks/>
          </p:cNvSpPr>
          <p:nvPr/>
        </p:nvSpPr>
        <p:spPr>
          <a:xfrm>
            <a:off x="5075349" y="4209356"/>
            <a:ext cx="2728177" cy="161580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</a:pPr>
            <a:r>
              <a:rPr lang="en-US" dirty="0" err="1">
                <a:latin typeface="Calibri"/>
                <a:cs typeface="Calibri"/>
              </a:rPr>
              <a:t>Ambiguïté</a:t>
            </a:r>
            <a:r>
              <a:rPr lang="en-US" dirty="0">
                <a:latin typeface="Calibri"/>
                <a:cs typeface="Calibri"/>
              </a:rPr>
              <a:t> des </a:t>
            </a:r>
            <a:r>
              <a:rPr lang="en-US" dirty="0" err="1">
                <a:latin typeface="Calibri"/>
                <a:cs typeface="Calibri"/>
              </a:rPr>
              <a:t>critères</a:t>
            </a:r>
            <a:endParaRPr lang="en-US"/>
          </a:p>
          <a:p>
            <a:pPr>
              <a:lnSpc>
                <a:spcPct val="113999"/>
              </a:lnSpc>
            </a:pPr>
            <a:r>
              <a:rPr lang="en-US" dirty="0" err="1">
                <a:latin typeface="Calibri"/>
                <a:cs typeface="Calibri"/>
              </a:rPr>
              <a:t>Opportunités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disparates</a:t>
            </a:r>
            <a:endParaRPr lang="en-US" dirty="0">
              <a:latin typeface="Calibri"/>
              <a:cs typeface="Calibri"/>
            </a:endParaRPr>
          </a:p>
          <a:p>
            <a:pPr>
              <a:lnSpc>
                <a:spcPct val="113999"/>
              </a:lnSpc>
            </a:pPr>
            <a:r>
              <a:rPr lang="en-US" dirty="0">
                <a:latin typeface="Calibri"/>
                <a:cs typeface="Calibri"/>
              </a:rPr>
              <a:t>Retour </a:t>
            </a:r>
            <a:r>
              <a:rPr lang="en-US" dirty="0" err="1">
                <a:latin typeface="Calibri"/>
                <a:cs typeface="Calibri"/>
              </a:rPr>
              <a:t>d'information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incohérent</a:t>
            </a: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 marL="0" indent="0">
              <a:lnSpc>
                <a:spcPct val="113999"/>
              </a:lnSpc>
              <a:buNone/>
            </a:pPr>
            <a:endParaRPr lang="en-US" dirty="0">
              <a:latin typeface="Calibri"/>
              <a:cs typeface="Calibri"/>
            </a:endParaRPr>
          </a:p>
        </p:txBody>
      </p:sp>
      <p:sp>
        <p:nvSpPr>
          <p:cNvPr id="2" name="Rounded Rectangle 17">
            <a:extLst>
              <a:ext uri="{FF2B5EF4-FFF2-40B4-BE49-F238E27FC236}">
                <a16:creationId xmlns:a16="http://schemas.microsoft.com/office/drawing/2014/main" id="{666A14D1-5E7A-16FA-9C96-5D764EB12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66097" y="2801299"/>
            <a:ext cx="2903650" cy="33701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  <a:cs typeface="Calibri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198E12B-4584-2274-D466-8939DB57F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774409" y="2322675"/>
            <a:ext cx="943881" cy="943881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398E11-7C81-5E8A-355A-CC9408F3EF21}"/>
              </a:ext>
            </a:extLst>
          </p:cNvPr>
          <p:cNvSpPr txBox="1">
            <a:spLocks/>
          </p:cNvSpPr>
          <p:nvPr/>
        </p:nvSpPr>
        <p:spPr>
          <a:xfrm>
            <a:off x="8879684" y="3349326"/>
            <a:ext cx="2873699" cy="385452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ea typeface="+mn-lt"/>
                <a:cs typeface="+mn-lt"/>
              </a:rPr>
              <a:t>Un retour </a:t>
            </a:r>
            <a:r>
              <a:rPr lang="en-US" b="1" dirty="0" err="1">
                <a:ea typeface="+mn-lt"/>
                <a:cs typeface="+mn-lt"/>
              </a:rPr>
              <a:t>d'information</a:t>
            </a:r>
            <a:r>
              <a:rPr lang="en-US" b="1" dirty="0">
                <a:ea typeface="+mn-lt"/>
                <a:cs typeface="+mn-lt"/>
              </a:rPr>
              <a:t> et des possibilités de développement inadéquats</a:t>
            </a:r>
          </a:p>
          <a:p>
            <a:pPr algn="ctr"/>
            <a:endParaRPr lang="en-US" b="1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B5B7580-2437-4894-7DC3-7D5B412DC8BE}"/>
              </a:ext>
            </a:extLst>
          </p:cNvPr>
          <p:cNvSpPr txBox="1">
            <a:spLocks/>
          </p:cNvSpPr>
          <p:nvPr/>
        </p:nvSpPr>
        <p:spPr>
          <a:xfrm>
            <a:off x="8953833" y="4461404"/>
            <a:ext cx="2728177" cy="143533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</a:pPr>
            <a:r>
              <a:rPr lang="en-US" dirty="0">
                <a:latin typeface="Calibri"/>
                <a:cs typeface="Calibri"/>
              </a:rPr>
              <a:t>Cycles de </a:t>
            </a:r>
            <a:r>
              <a:rPr lang="en-US" dirty="0" err="1">
                <a:latin typeface="Calibri"/>
                <a:cs typeface="Calibri"/>
              </a:rPr>
              <a:t>rétroaction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épars</a:t>
            </a:r>
            <a:endParaRPr lang="en-US" dirty="0">
              <a:latin typeface="Calibri"/>
              <a:cs typeface="Calibri"/>
            </a:endParaRPr>
          </a:p>
          <a:p>
            <a:pPr>
              <a:lnSpc>
                <a:spcPct val="113999"/>
              </a:lnSpc>
            </a:pPr>
            <a:r>
              <a:rPr lang="en-US" dirty="0">
                <a:latin typeface="Calibri"/>
                <a:cs typeface="Calibri"/>
              </a:rPr>
              <a:t>Croissance </a:t>
            </a:r>
            <a:r>
              <a:rPr lang="en-US" dirty="0" err="1">
                <a:latin typeface="Calibri"/>
                <a:cs typeface="Calibri"/>
              </a:rPr>
              <a:t>limitée</a:t>
            </a:r>
            <a:endParaRPr lang="en-US" dirty="0" err="1"/>
          </a:p>
          <a:p>
            <a:pPr>
              <a:lnSpc>
                <a:spcPct val="113999"/>
              </a:lnSpc>
            </a:pPr>
            <a:r>
              <a:rPr lang="en-US" dirty="0">
                <a:latin typeface="Calibri"/>
                <a:cs typeface="Calibri"/>
              </a:rPr>
              <a:t>Fixation </a:t>
            </a:r>
            <a:r>
              <a:rPr lang="en-US" dirty="0" err="1">
                <a:latin typeface="Calibri"/>
                <a:cs typeface="Calibri"/>
              </a:rPr>
              <a:t>d'objectifs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génériques</a:t>
            </a: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 marL="0" indent="0">
              <a:lnSpc>
                <a:spcPct val="113999"/>
              </a:lnSpc>
              <a:buNone/>
            </a:pP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7737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A1598C5-E6E4-D65B-2A47-ED05DBE98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723" y="802662"/>
            <a:ext cx="9601478" cy="1107996"/>
          </a:xfrm>
        </p:spPr>
        <p:txBody>
          <a:bodyPr/>
          <a:lstStyle/>
          <a:p>
            <a:r>
              <a:rPr lang="en-US" sz="3300" err="1">
                <a:latin typeface="Calibri"/>
                <a:cs typeface="Calibri"/>
              </a:rPr>
              <a:t>Repenser</a:t>
            </a:r>
            <a:r>
              <a:rPr lang="en-US" sz="3300" dirty="0">
                <a:latin typeface="Calibri"/>
                <a:cs typeface="Calibri"/>
              </a:rPr>
              <a:t> les </a:t>
            </a:r>
            <a:r>
              <a:rPr lang="en-US" sz="3300" err="1">
                <a:latin typeface="Calibri"/>
                <a:cs typeface="Calibri"/>
              </a:rPr>
              <a:t>évaluations</a:t>
            </a:r>
            <a:r>
              <a:rPr lang="en-US" sz="3300" dirty="0">
                <a:latin typeface="Calibri"/>
                <a:cs typeface="Calibri"/>
              </a:rPr>
              <a:t> de performance</a:t>
            </a:r>
            <a:endParaRPr lang="en-US">
              <a:latin typeface="Calibri"/>
            </a:endParaRPr>
          </a:p>
          <a:p>
            <a:endParaRPr lang="en-US" sz="3300" dirty="0">
              <a:latin typeface="Calibri"/>
            </a:endParaRPr>
          </a:p>
        </p:txBody>
      </p:sp>
      <p:sp>
        <p:nvSpPr>
          <p:cNvPr id="8" name="Rounded Rectangle 17">
            <a:extLst>
              <a:ext uri="{FF2B5EF4-FFF2-40B4-BE49-F238E27FC236}">
                <a16:creationId xmlns:a16="http://schemas.microsoft.com/office/drawing/2014/main" id="{EA79CAB1-AF7D-824A-FA84-423819DF6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72723" y="1683698"/>
            <a:ext cx="9429440" cy="398679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  <a:cs typeface="Calibri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A07CAD0-2826-77A6-EBA6-A1D249811F9B}"/>
              </a:ext>
            </a:extLst>
          </p:cNvPr>
          <p:cNvSpPr txBox="1">
            <a:spLocks/>
          </p:cNvSpPr>
          <p:nvPr/>
        </p:nvSpPr>
        <p:spPr>
          <a:xfrm>
            <a:off x="1489837" y="2064479"/>
            <a:ext cx="8981128" cy="906891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r>
              <a:rPr lang="en-CA" dirty="0">
                <a:ea typeface="+mn-lt"/>
                <a:cs typeface="+mn-lt"/>
              </a:rPr>
              <a:t> Seuls</a:t>
            </a:r>
            <a:r>
              <a:rPr lang="en-CA" b="0" i="0" dirty="0">
                <a:effectLst/>
                <a:ea typeface="+mn-lt"/>
                <a:cs typeface="+mn-lt"/>
              </a:rPr>
              <a:t> 14% </a:t>
            </a:r>
            <a:r>
              <a:rPr lang="en-CA" dirty="0">
                <a:ea typeface="+mn-lt"/>
                <a:cs typeface="+mn-lt"/>
              </a:rPr>
              <a:t>des </a:t>
            </a:r>
            <a:r>
              <a:rPr lang="en-CA" dirty="0" err="1">
                <a:ea typeface="+mn-lt"/>
                <a:cs typeface="+mn-lt"/>
              </a:rPr>
              <a:t>employés</a:t>
            </a:r>
            <a:r>
              <a:rPr lang="en-CA" dirty="0">
                <a:ea typeface="+mn-lt"/>
                <a:cs typeface="+mn-lt"/>
              </a:rPr>
              <a:t> se </a:t>
            </a:r>
            <a:r>
              <a:rPr lang="en-CA" dirty="0" err="1">
                <a:ea typeface="+mn-lt"/>
                <a:cs typeface="+mn-lt"/>
              </a:rPr>
              <a:t>sentent</a:t>
            </a:r>
            <a:r>
              <a:rPr lang="en-CA" dirty="0">
                <a:ea typeface="+mn-lt"/>
                <a:cs typeface="+mn-lt"/>
              </a:rPr>
              <a:t> </a:t>
            </a:r>
            <a:r>
              <a:rPr lang="en-CA" dirty="0" err="1">
                <a:ea typeface="+mn-lt"/>
                <a:cs typeface="+mn-lt"/>
              </a:rPr>
              <a:t>inspirés</a:t>
            </a:r>
            <a:r>
              <a:rPr lang="en-CA" dirty="0">
                <a:ea typeface="+mn-lt"/>
                <a:cs typeface="+mn-lt"/>
              </a:rPr>
              <a:t> par </a:t>
            </a:r>
            <a:r>
              <a:rPr lang="en-CA" dirty="0" err="1">
                <a:ea typeface="+mn-lt"/>
                <a:cs typeface="+mn-lt"/>
              </a:rPr>
              <a:t>leurs</a:t>
            </a:r>
            <a:r>
              <a:rPr lang="en-CA" dirty="0">
                <a:ea typeface="+mn-lt"/>
                <a:cs typeface="+mn-lt"/>
              </a:rPr>
              <a:t> </a:t>
            </a:r>
            <a:r>
              <a:rPr lang="en-CA" dirty="0" err="1">
                <a:ea typeface="+mn-lt"/>
                <a:cs typeface="+mn-lt"/>
              </a:rPr>
              <a:t>évaluations</a:t>
            </a:r>
            <a:r>
              <a:rPr lang="en-CA" dirty="0">
                <a:ea typeface="+mn-lt"/>
                <a:cs typeface="+mn-lt"/>
              </a:rPr>
              <a:t> de </a:t>
            </a:r>
            <a:r>
              <a:rPr lang="en-CA" b="0" i="0" dirty="0">
                <a:effectLst/>
                <a:ea typeface="+mn-lt"/>
                <a:cs typeface="+mn-lt"/>
              </a:rPr>
              <a:t>performance (Gallup)</a:t>
            </a:r>
            <a:endParaRPr lang="en-US" dirty="0">
              <a:ea typeface="+mn-lt"/>
              <a:cs typeface="+mn-lt"/>
            </a:endParaRPr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endParaRPr lang="en-CA"/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r>
              <a:rPr lang="en-CA" dirty="0">
                <a:ea typeface="+mn-lt"/>
                <a:cs typeface="+mn-lt"/>
              </a:rPr>
              <a:t> Les </a:t>
            </a:r>
            <a:r>
              <a:rPr lang="en-CA" dirty="0" err="1">
                <a:ea typeface="+mn-lt"/>
                <a:cs typeface="+mn-lt"/>
              </a:rPr>
              <a:t>évaluations</a:t>
            </a:r>
            <a:r>
              <a:rPr lang="en-CA" dirty="0">
                <a:ea typeface="+mn-lt"/>
                <a:cs typeface="+mn-lt"/>
              </a:rPr>
              <a:t> </a:t>
            </a:r>
            <a:r>
              <a:rPr lang="en-CA" dirty="0" err="1">
                <a:ea typeface="+mn-lt"/>
                <a:cs typeface="+mn-lt"/>
              </a:rPr>
              <a:t>traditionnelles</a:t>
            </a:r>
            <a:r>
              <a:rPr lang="en-CA" dirty="0">
                <a:ea typeface="+mn-lt"/>
                <a:cs typeface="+mn-lt"/>
              </a:rPr>
              <a:t> des performances </a:t>
            </a:r>
            <a:r>
              <a:rPr lang="en-CA" dirty="0" err="1">
                <a:ea typeface="+mn-lt"/>
                <a:cs typeface="+mn-lt"/>
              </a:rPr>
              <a:t>peuvent</a:t>
            </a:r>
            <a:r>
              <a:rPr lang="en-CA" dirty="0">
                <a:ea typeface="+mn-lt"/>
                <a:cs typeface="+mn-lt"/>
              </a:rPr>
              <a:t> </a:t>
            </a:r>
            <a:r>
              <a:rPr lang="en-CA" dirty="0" err="1">
                <a:ea typeface="+mn-lt"/>
                <a:cs typeface="+mn-lt"/>
              </a:rPr>
              <a:t>souvent</a:t>
            </a:r>
            <a:r>
              <a:rPr lang="en-CA" dirty="0">
                <a:ea typeface="+mn-lt"/>
                <a:cs typeface="+mn-lt"/>
              </a:rPr>
              <a:t> </a:t>
            </a:r>
            <a:r>
              <a:rPr lang="en-CA" dirty="0" err="1">
                <a:ea typeface="+mn-lt"/>
                <a:cs typeface="+mn-lt"/>
              </a:rPr>
              <a:t>conduire</a:t>
            </a:r>
            <a:r>
              <a:rPr lang="en-CA" dirty="0">
                <a:ea typeface="+mn-lt"/>
                <a:cs typeface="+mn-lt"/>
              </a:rPr>
              <a:t> à </a:t>
            </a:r>
            <a:r>
              <a:rPr lang="en-CA" dirty="0" err="1">
                <a:ea typeface="+mn-lt"/>
                <a:cs typeface="+mn-lt"/>
              </a:rPr>
              <a:t>une</a:t>
            </a:r>
            <a:r>
              <a:rPr lang="en-CA" dirty="0">
                <a:ea typeface="+mn-lt"/>
                <a:cs typeface="+mn-lt"/>
              </a:rPr>
              <a:t> </a:t>
            </a:r>
            <a:r>
              <a:rPr lang="en-CA" dirty="0" err="1">
                <a:ea typeface="+mn-lt"/>
                <a:cs typeface="+mn-lt"/>
              </a:rPr>
              <a:t>baisse</a:t>
            </a:r>
            <a:r>
              <a:rPr lang="en-CA" dirty="0">
                <a:ea typeface="+mn-lt"/>
                <a:cs typeface="+mn-lt"/>
              </a:rPr>
              <a:t> des performances des </a:t>
            </a:r>
            <a:r>
              <a:rPr lang="en-CA" dirty="0" err="1">
                <a:ea typeface="+mn-lt"/>
                <a:cs typeface="+mn-lt"/>
              </a:rPr>
              <a:t>employés</a:t>
            </a:r>
            <a:r>
              <a:rPr lang="en-CA" b="0" i="0" dirty="0">
                <a:effectLst/>
                <a:ea typeface="+mn-lt"/>
                <a:cs typeface="+mn-lt"/>
              </a:rPr>
              <a:t> (Deloitte, 2022)</a:t>
            </a:r>
            <a:endParaRPr lang="en-CA" dirty="0">
              <a:ea typeface="+mn-lt"/>
              <a:cs typeface="+mn-lt"/>
            </a:endParaRPr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endParaRPr lang="en-CA"/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r>
              <a:rPr lang="en-CA" dirty="0">
                <a:ea typeface="+mn-lt"/>
                <a:cs typeface="+mn-lt"/>
              </a:rPr>
              <a:t> Les managers </a:t>
            </a:r>
            <a:r>
              <a:rPr lang="en-CA" dirty="0" err="1">
                <a:ea typeface="+mn-lt"/>
                <a:cs typeface="+mn-lt"/>
              </a:rPr>
              <a:t>consacrent</a:t>
            </a:r>
            <a:r>
              <a:rPr lang="en-CA" dirty="0">
                <a:ea typeface="+mn-lt"/>
                <a:cs typeface="+mn-lt"/>
              </a:rPr>
              <a:t> </a:t>
            </a:r>
            <a:r>
              <a:rPr lang="en-CA" dirty="0" err="1">
                <a:ea typeface="+mn-lt"/>
                <a:cs typeface="+mn-lt"/>
              </a:rPr>
              <a:t>en</a:t>
            </a:r>
            <a:r>
              <a:rPr lang="en-CA" dirty="0">
                <a:ea typeface="+mn-lt"/>
                <a:cs typeface="+mn-lt"/>
              </a:rPr>
              <a:t> </a:t>
            </a:r>
            <a:r>
              <a:rPr lang="en-CA" dirty="0" err="1">
                <a:ea typeface="+mn-lt"/>
                <a:cs typeface="+mn-lt"/>
              </a:rPr>
              <a:t>moyenne</a:t>
            </a:r>
            <a:r>
              <a:rPr lang="en-CA" b="0" i="0" dirty="0">
                <a:effectLst/>
                <a:ea typeface="+mn-lt"/>
                <a:cs typeface="+mn-lt"/>
              </a:rPr>
              <a:t> 210 </a:t>
            </a:r>
            <a:r>
              <a:rPr lang="en-CA" dirty="0" err="1">
                <a:ea typeface="+mn-lt"/>
                <a:cs typeface="+mn-lt"/>
              </a:rPr>
              <a:t>heures</a:t>
            </a:r>
            <a:r>
              <a:rPr lang="en-CA" dirty="0">
                <a:ea typeface="+mn-lt"/>
                <a:cs typeface="+mn-lt"/>
              </a:rPr>
              <a:t> par an aux </a:t>
            </a:r>
            <a:r>
              <a:rPr lang="en-CA" dirty="0" err="1">
                <a:ea typeface="+mn-lt"/>
                <a:cs typeface="+mn-lt"/>
              </a:rPr>
              <a:t>activités</a:t>
            </a:r>
            <a:r>
              <a:rPr lang="en-CA" dirty="0">
                <a:ea typeface="+mn-lt"/>
                <a:cs typeface="+mn-lt"/>
              </a:rPr>
              <a:t> </a:t>
            </a:r>
            <a:r>
              <a:rPr lang="en-CA" dirty="0" err="1">
                <a:ea typeface="+mn-lt"/>
                <a:cs typeface="+mn-lt"/>
              </a:rPr>
              <a:t>d'évaluation</a:t>
            </a:r>
            <a:r>
              <a:rPr lang="en-CA" dirty="0">
                <a:ea typeface="+mn-lt"/>
                <a:cs typeface="+mn-lt"/>
              </a:rPr>
              <a:t> des performances </a:t>
            </a:r>
            <a:r>
              <a:rPr lang="en-CA" b="0" i="0" dirty="0">
                <a:effectLst/>
                <a:ea typeface="+mn-lt"/>
                <a:cs typeface="+mn-lt"/>
              </a:rPr>
              <a:t>(CEB)</a:t>
            </a:r>
            <a:endParaRPr lang="en-CA" dirty="0">
              <a:ea typeface="+mn-lt"/>
              <a:cs typeface="+mn-lt"/>
            </a:endParaRPr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endParaRPr lang="en-CA"/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endParaRPr lang="en-CA"/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endParaRPr lang="en-CA"/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endParaRPr lang="en-CA"/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endParaRPr lang="en-US"/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endParaRPr lang="en-US"/>
          </a:p>
          <a:p>
            <a:pPr>
              <a:buClr>
                <a:srgbClr val="DD2764"/>
              </a:buClr>
              <a:buFont typeface="Arial" panose="020B0604020202020204" pitchFamily="34" charset="0"/>
              <a:buChar char="•"/>
            </a:pPr>
            <a:endParaRPr lang="en-CA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73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BFA6BFB-16E0-F261-AB93-90FC1DCB81C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74763" y="744096"/>
            <a:ext cx="9901237" cy="5365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2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z="3300" b="1" dirty="0">
                <a:latin typeface="Calibri"/>
                <a:cs typeface="Calibri"/>
              </a:rPr>
              <a:t>Introduction à </a:t>
            </a:r>
            <a:r>
              <a:rPr lang="en-US" sz="3300" b="1" dirty="0" err="1">
                <a:latin typeface="Calibri"/>
                <a:cs typeface="Calibri"/>
              </a:rPr>
              <a:t>l'évaluation</a:t>
            </a:r>
            <a:r>
              <a:rPr lang="en-US" sz="3300" b="1" dirty="0">
                <a:latin typeface="Calibri"/>
                <a:cs typeface="Calibri"/>
              </a:rPr>
              <a:t> des performances de Fable</a:t>
            </a:r>
            <a:endParaRPr lang="en-US" b="1"/>
          </a:p>
          <a:p>
            <a:pPr>
              <a:defRPr/>
            </a:pPr>
            <a:endParaRPr lang="en-US" b="1" dirty="0"/>
          </a:p>
          <a:p>
            <a:pPr marL="0" marR="0" lvl="0" indent="0" algn="l" defTabSz="914400">
              <a:lnSpc>
                <a:spcPct val="100000"/>
              </a:lnSpc>
              <a:spcAft>
                <a:spcPts val="0"/>
              </a:spcAft>
              <a:buSzTx/>
              <a:buFontTx/>
              <a:buNone/>
              <a:tabLst/>
              <a:defRPr/>
            </a:pPr>
            <a:r>
              <a:rPr lang="en-US" sz="3300" b="1" dirty="0">
                <a:latin typeface="Calibri"/>
                <a:cs typeface="Calibri"/>
              </a:rPr>
              <a:t>A</a:t>
            </a:r>
            <a:endParaRPr lang="en-US" sz="33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" name="Rounded Rectangle 17">
            <a:extLst>
              <a:ext uri="{FF2B5EF4-FFF2-40B4-BE49-F238E27FC236}">
                <a16:creationId xmlns:a16="http://schemas.microsoft.com/office/drawing/2014/main" id="{FF50169F-EA0E-C988-05C6-E70F093B2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72723" y="1683698"/>
            <a:ext cx="9429440" cy="398679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  <a:cs typeface="Calibri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09D3188A-CB5E-CD93-50E9-2F5BAC1DE8B2}"/>
              </a:ext>
            </a:extLst>
          </p:cNvPr>
          <p:cNvSpPr>
            <a:spLocks noGrp="1"/>
          </p:cNvSpPr>
          <p:nvPr/>
        </p:nvSpPr>
        <p:spPr>
          <a:xfrm>
            <a:off x="1451723" y="1948543"/>
            <a:ext cx="9574501" cy="230603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6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har char="•"/>
            </a:pP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L'évaluation</a:t>
            </a:r>
            <a:r>
              <a:rPr lang="en-US" sz="1800" dirty="0">
                <a:ea typeface="+mn-lt"/>
                <a:cs typeface="+mn-lt"/>
              </a:rPr>
              <a:t> des performances </a:t>
            </a:r>
            <a:r>
              <a:rPr lang="en-US" sz="1800" dirty="0" err="1">
                <a:ea typeface="+mn-lt"/>
                <a:cs typeface="+mn-lt"/>
              </a:rPr>
              <a:t>est</a:t>
            </a:r>
            <a:r>
              <a:rPr lang="en-US" sz="1800" dirty="0">
                <a:ea typeface="+mn-lt"/>
                <a:cs typeface="+mn-lt"/>
              </a:rPr>
              <a:t> à la base de la progression de la </a:t>
            </a:r>
            <a:r>
              <a:rPr lang="en-US" sz="1800" dirty="0" err="1">
                <a:ea typeface="+mn-lt"/>
                <a:cs typeface="+mn-lt"/>
              </a:rPr>
              <a:t>carrière</a:t>
            </a:r>
            <a:endParaRPr lang="en-US" dirty="0" err="1"/>
          </a:p>
          <a:p>
            <a:pPr>
              <a:buChar char="•"/>
            </a:pPr>
            <a:r>
              <a:rPr lang="en-US" sz="1800" dirty="0">
                <a:ea typeface="+mn-lt"/>
                <a:cs typeface="+mn-lt"/>
              </a:rPr>
              <a:t> Des </a:t>
            </a:r>
            <a:r>
              <a:rPr lang="en-US" sz="1800" dirty="0" err="1">
                <a:ea typeface="+mn-lt"/>
                <a:cs typeface="+mn-lt"/>
              </a:rPr>
              <a:t>objectifs</a:t>
            </a:r>
            <a:r>
              <a:rPr lang="en-US" sz="1800" dirty="0">
                <a:ea typeface="+mn-lt"/>
                <a:cs typeface="+mn-lt"/>
              </a:rPr>
              <a:t> et un </a:t>
            </a:r>
            <a:r>
              <a:rPr lang="en-US" sz="1800" dirty="0" err="1">
                <a:ea typeface="+mn-lt"/>
                <a:cs typeface="+mn-lt"/>
              </a:rPr>
              <a:t>développement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clairs</a:t>
            </a:r>
            <a:endParaRPr lang="en-US" dirty="0" err="1"/>
          </a:p>
          <a:p>
            <a:pPr>
              <a:buChar char="•"/>
            </a:pP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Alignement</a:t>
            </a:r>
            <a:r>
              <a:rPr lang="en-US" sz="1800" dirty="0">
                <a:ea typeface="+mn-lt"/>
                <a:cs typeface="+mn-lt"/>
              </a:rPr>
              <a:t> sur les </a:t>
            </a:r>
            <a:r>
              <a:rPr lang="en-US" sz="1800" dirty="0" err="1">
                <a:ea typeface="+mn-lt"/>
                <a:cs typeface="+mn-lt"/>
              </a:rPr>
              <a:t>entretiens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individuels</a:t>
            </a:r>
            <a:endParaRPr lang="en-US" dirty="0" err="1"/>
          </a:p>
          <a:p>
            <a:pPr>
              <a:buChar char="•"/>
            </a:pPr>
            <a:r>
              <a:rPr lang="en-US" sz="1800" dirty="0">
                <a:ea typeface="+mn-lt"/>
                <a:cs typeface="+mn-lt"/>
              </a:rPr>
              <a:t> Plans de </a:t>
            </a:r>
            <a:r>
              <a:rPr lang="en-US" sz="1800" dirty="0" err="1">
                <a:ea typeface="+mn-lt"/>
                <a:cs typeface="+mn-lt"/>
              </a:rPr>
              <a:t>développement</a:t>
            </a:r>
            <a:endParaRPr lang="en-US" dirty="0" err="1"/>
          </a:p>
          <a:p>
            <a:pPr>
              <a:buChar char="•"/>
            </a:pP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Évaluations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basées</a:t>
            </a:r>
            <a:r>
              <a:rPr lang="en-US" sz="1800" dirty="0">
                <a:ea typeface="+mn-lt"/>
                <a:cs typeface="+mn-lt"/>
              </a:rPr>
              <a:t> sur les OKR</a:t>
            </a:r>
            <a:endParaRPr lang="en-US" dirty="0"/>
          </a:p>
          <a:p>
            <a:pPr>
              <a:buChar char="•"/>
            </a:pPr>
            <a:r>
              <a:rPr lang="en-US" sz="1800" dirty="0">
                <a:ea typeface="+mn-lt"/>
                <a:cs typeface="+mn-lt"/>
              </a:rPr>
              <a:t> Accent mis sur </a:t>
            </a:r>
            <a:r>
              <a:rPr lang="en-US" sz="1800" dirty="0" err="1">
                <a:ea typeface="+mn-lt"/>
                <a:cs typeface="+mn-lt"/>
              </a:rPr>
              <a:t>l'amélioration</a:t>
            </a:r>
            <a:r>
              <a:rPr lang="en-US" sz="1800" dirty="0">
                <a:ea typeface="+mn-lt"/>
                <a:cs typeface="+mn-lt"/>
              </a:rPr>
              <a:t> continue</a:t>
            </a:r>
            <a:endParaRPr lang="en-US" dirty="0"/>
          </a:p>
          <a:p>
            <a:pPr>
              <a:buChar char="•"/>
            </a:pPr>
            <a:endParaRPr lang="en-US"/>
          </a:p>
          <a:p>
            <a:pPr>
              <a:buChar char="•"/>
            </a:pPr>
            <a:endParaRPr lang="en-US"/>
          </a:p>
          <a:p>
            <a:pPr marL="285750" indent="-285750">
              <a:buChar char="•"/>
            </a:pPr>
            <a:endParaRPr lang="en-US" sz="1800" dirty="0">
              <a:ea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05951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BFA6BFB-16E0-F261-AB93-90FC1DCB81C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49199" y="867497"/>
            <a:ext cx="9901237" cy="5365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2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sz="3300" b="1" dirty="0" err="1">
                <a:latin typeface="Calibri"/>
                <a:cs typeface="Calibri"/>
              </a:rPr>
              <a:t>L'introduction</a:t>
            </a:r>
            <a:r>
              <a:rPr lang="en-US" sz="3300" b="1" dirty="0">
                <a:latin typeface="Calibri"/>
                <a:cs typeface="Calibri"/>
              </a:rPr>
              <a:t> </a:t>
            </a:r>
            <a:r>
              <a:rPr lang="en-US" sz="3300" b="1" dirty="0" err="1">
                <a:latin typeface="Calibri"/>
                <a:cs typeface="Calibri"/>
              </a:rPr>
              <a:t>d'une</a:t>
            </a:r>
            <a:r>
              <a:rPr lang="en-US" sz="3300" b="1" dirty="0">
                <a:latin typeface="Calibri"/>
                <a:cs typeface="Calibri"/>
              </a:rPr>
              <a:t> double </a:t>
            </a:r>
            <a:r>
              <a:rPr lang="en-US" sz="3300" b="1" dirty="0" err="1">
                <a:latin typeface="Calibri"/>
                <a:cs typeface="Calibri"/>
              </a:rPr>
              <a:t>filière</a:t>
            </a:r>
            <a:r>
              <a:rPr lang="en-US" sz="3300" b="1" dirty="0">
                <a:latin typeface="Calibri"/>
                <a:cs typeface="Calibri"/>
              </a:rPr>
              <a:t> de </a:t>
            </a:r>
            <a:r>
              <a:rPr lang="en-US" sz="3300" b="1" dirty="0" err="1">
                <a:latin typeface="Calibri"/>
                <a:cs typeface="Calibri"/>
              </a:rPr>
              <a:t>niveaux</a:t>
            </a:r>
            <a:r>
              <a:rPr lang="en-US" sz="3300" b="1" dirty="0">
                <a:latin typeface="Calibri"/>
                <a:cs typeface="Calibri"/>
              </a:rPr>
              <a:t> </a:t>
            </a:r>
            <a:r>
              <a:rPr lang="en-US" sz="3300" b="1" dirty="0" err="1">
                <a:latin typeface="Calibri"/>
                <a:cs typeface="Calibri"/>
              </a:rPr>
              <a:t>d'emploi</a:t>
            </a:r>
            <a:r>
              <a:rPr lang="en-US" sz="3300" b="1" dirty="0">
                <a:latin typeface="Calibri"/>
                <a:cs typeface="Calibri"/>
              </a:rPr>
              <a:t> chez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 Fable</a:t>
            </a:r>
            <a:endParaRPr lang="en-US" b="1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None/>
              <a:tabLst/>
              <a:defRPr/>
            </a:pPr>
            <a:endParaRPr lang="en-US" sz="33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cs typeface="Calibri" panose="020F0502020204030204" pitchFamily="34" charset="0"/>
            </a:endParaRPr>
          </a:p>
        </p:txBody>
      </p:sp>
      <p:sp>
        <p:nvSpPr>
          <p:cNvPr id="2" name="Rounded Rectangle 17">
            <a:extLst>
              <a:ext uri="{FF2B5EF4-FFF2-40B4-BE49-F238E27FC236}">
                <a16:creationId xmlns:a16="http://schemas.microsoft.com/office/drawing/2014/main" id="{B4DE94EF-D17D-4053-FFBA-7E05DA1D5A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8238" y="2780955"/>
            <a:ext cx="2942594" cy="32516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  <a:cs typeface="Calibri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6D5A38-A02C-3305-D4ED-1C2B9A82A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7676" y="2423455"/>
            <a:ext cx="819560" cy="819560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3020590-0846-050F-0CAF-619B9EF2C887}"/>
              </a:ext>
            </a:extLst>
          </p:cNvPr>
          <p:cNvSpPr txBox="1">
            <a:spLocks/>
          </p:cNvSpPr>
          <p:nvPr/>
        </p:nvSpPr>
        <p:spPr>
          <a:xfrm>
            <a:off x="1251962" y="3318971"/>
            <a:ext cx="2891426" cy="709783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ea typeface="+mn-lt"/>
                <a:cs typeface="+mn-lt"/>
              </a:rPr>
              <a:t>Double </a:t>
            </a:r>
            <a:r>
              <a:rPr lang="en-US" b="1" err="1">
                <a:ea typeface="+mn-lt"/>
                <a:cs typeface="+mn-lt"/>
              </a:rPr>
              <a:t>parcours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professionnel</a:t>
            </a:r>
            <a:endParaRPr lang="en-US" b="1" dirty="0" err="1">
              <a:ea typeface="+mn-lt"/>
              <a:cs typeface="+mn-lt"/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3D5964F-6668-6652-1380-AEC55D692334}"/>
              </a:ext>
            </a:extLst>
          </p:cNvPr>
          <p:cNvSpPr txBox="1">
            <a:spLocks/>
          </p:cNvSpPr>
          <p:nvPr/>
        </p:nvSpPr>
        <p:spPr>
          <a:xfrm>
            <a:off x="1378258" y="4097390"/>
            <a:ext cx="2688072" cy="159575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</a:pPr>
            <a:r>
              <a:rPr lang="en-US" dirty="0" err="1">
                <a:latin typeface="Calibri"/>
                <a:cs typeface="Calibri"/>
              </a:rPr>
              <a:t>Définition</a:t>
            </a:r>
            <a:r>
              <a:rPr lang="en-US" dirty="0">
                <a:latin typeface="Calibri"/>
                <a:cs typeface="Calibri"/>
              </a:rPr>
              <a:t> des doubles </a:t>
            </a:r>
            <a:r>
              <a:rPr lang="en-US" dirty="0" err="1">
                <a:latin typeface="Calibri"/>
                <a:cs typeface="Calibri"/>
              </a:rPr>
              <a:t>échelles</a:t>
            </a:r>
            <a:endParaRPr lang="en-US" dirty="0" err="1"/>
          </a:p>
          <a:p>
            <a:pPr>
              <a:lnSpc>
                <a:spcPct val="113999"/>
              </a:lnSpc>
            </a:pPr>
            <a:r>
              <a:rPr lang="en-US" dirty="0">
                <a:latin typeface="Calibri"/>
                <a:cs typeface="Calibri"/>
              </a:rPr>
              <a:t>Gestion vs. IC</a:t>
            </a:r>
            <a:endParaRPr lang="en-US" dirty="0"/>
          </a:p>
          <a:p>
            <a:pPr>
              <a:lnSpc>
                <a:spcPct val="113999"/>
              </a:lnSpc>
            </a:pPr>
            <a:r>
              <a:rPr lang="en-US" dirty="0">
                <a:latin typeface="Calibri"/>
                <a:cs typeface="Calibri"/>
              </a:rPr>
              <a:t>Système de progression </a:t>
            </a:r>
            <a:r>
              <a:rPr lang="en-US" dirty="0" err="1">
                <a:latin typeface="Calibri"/>
                <a:cs typeface="Calibri"/>
              </a:rPr>
              <a:t>inclusif</a:t>
            </a: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 marL="285750" indent="-285750">
              <a:lnSpc>
                <a:spcPct val="113999"/>
              </a:lnSpc>
            </a:pPr>
            <a:endParaRPr lang="en-US" dirty="0">
              <a:latin typeface="Calibri"/>
              <a:cs typeface="Calibri"/>
            </a:endParaRPr>
          </a:p>
        </p:txBody>
      </p:sp>
      <p:sp>
        <p:nvSpPr>
          <p:cNvPr id="8" name="Rounded Rectangle 17">
            <a:extLst>
              <a:ext uri="{FF2B5EF4-FFF2-40B4-BE49-F238E27FC236}">
                <a16:creationId xmlns:a16="http://schemas.microsoft.com/office/drawing/2014/main" id="{7F764CF3-A57A-B7A7-5DC2-301B37004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23818" y="2780815"/>
            <a:ext cx="2997821" cy="32292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  <a:cs typeface="Calibri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8793BD2-CC0C-BAB2-F5A9-C3DEAEFFE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959652" y="2322675"/>
            <a:ext cx="943881" cy="943881"/>
          </a:xfrm>
          <a:prstGeom prst="rect">
            <a:avLst/>
          </a:prstGeom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16813814-E1F7-9674-30C2-77F5507C9C14}"/>
              </a:ext>
            </a:extLst>
          </p:cNvPr>
          <p:cNvSpPr txBox="1">
            <a:spLocks/>
          </p:cNvSpPr>
          <p:nvPr/>
        </p:nvSpPr>
        <p:spPr>
          <a:xfrm>
            <a:off x="4919521" y="3391527"/>
            <a:ext cx="2998373" cy="705713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ea typeface="+mn-lt"/>
                <a:cs typeface="+mn-lt"/>
              </a:rPr>
              <a:t>Gestion et </a:t>
            </a:r>
            <a:r>
              <a:rPr lang="en-US" b="1" dirty="0" err="1">
                <a:ea typeface="+mn-lt"/>
                <a:cs typeface="+mn-lt"/>
              </a:rPr>
              <a:t>contrôle</a:t>
            </a:r>
            <a:r>
              <a:rPr lang="en-US" b="1" dirty="0">
                <a:ea typeface="+mn-lt"/>
                <a:cs typeface="+mn-lt"/>
              </a:rPr>
              <a:t> interne</a:t>
            </a:r>
            <a:endParaRPr lang="en-US" b="1" dirty="0">
              <a:cs typeface="Calibri"/>
            </a:endParaRP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71BF8A18-3882-8FE0-469E-C37BB75DB678}"/>
              </a:ext>
            </a:extLst>
          </p:cNvPr>
          <p:cNvSpPr txBox="1">
            <a:spLocks/>
          </p:cNvSpPr>
          <p:nvPr/>
        </p:nvSpPr>
        <p:spPr>
          <a:xfrm>
            <a:off x="5060346" y="3957196"/>
            <a:ext cx="2728177" cy="161580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</a:pPr>
            <a:r>
              <a:rPr lang="en-US" dirty="0" err="1">
                <a:latin typeface="Calibri"/>
                <a:cs typeface="Calibri"/>
              </a:rPr>
              <a:t>Clarté</a:t>
            </a:r>
            <a:r>
              <a:rPr lang="en-US" dirty="0">
                <a:latin typeface="Calibri"/>
                <a:cs typeface="Calibri"/>
              </a:rPr>
              <a:t> du </a:t>
            </a:r>
            <a:r>
              <a:rPr lang="en-US" dirty="0" err="1">
                <a:latin typeface="Calibri"/>
                <a:cs typeface="Calibri"/>
              </a:rPr>
              <a:t>rôle</a:t>
            </a:r>
            <a:r>
              <a:rPr lang="en-US" dirty="0">
                <a:latin typeface="Calibri"/>
                <a:cs typeface="Calibri"/>
              </a:rPr>
              <a:t> des </a:t>
            </a:r>
            <a:r>
              <a:rPr lang="en-US" dirty="0" err="1">
                <a:latin typeface="Calibri"/>
                <a:cs typeface="Calibri"/>
              </a:rPr>
              <a:t>dirigeants</a:t>
            </a:r>
          </a:p>
          <a:p>
            <a:pPr>
              <a:lnSpc>
                <a:spcPct val="113999"/>
              </a:lnSpc>
            </a:pPr>
            <a:r>
              <a:rPr lang="en-US" dirty="0">
                <a:latin typeface="Calibri"/>
                <a:cs typeface="Calibri"/>
              </a:rPr>
              <a:t>Accent mis sur </a:t>
            </a:r>
            <a:r>
              <a:rPr lang="en-US" dirty="0" err="1">
                <a:latin typeface="Calibri"/>
                <a:cs typeface="Calibri"/>
              </a:rPr>
              <a:t>l'expertise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spécialisée</a:t>
            </a:r>
            <a:endParaRPr lang="en-US" dirty="0" err="1"/>
          </a:p>
          <a:p>
            <a:pPr>
              <a:lnSpc>
                <a:spcPct val="113999"/>
              </a:lnSpc>
            </a:pPr>
            <a:r>
              <a:rPr lang="en-US" dirty="0" err="1">
                <a:latin typeface="Calibri"/>
                <a:cs typeface="Calibri"/>
              </a:rPr>
              <a:t>Jalons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clarifiés</a:t>
            </a:r>
            <a:endParaRPr lang="en-US" dirty="0" err="1"/>
          </a:p>
          <a:p>
            <a:pPr>
              <a:lnSpc>
                <a:spcPct val="113999"/>
              </a:lnSpc>
            </a:pPr>
            <a:r>
              <a:rPr lang="en-US" dirty="0">
                <a:latin typeface="Calibri"/>
                <a:cs typeface="Calibri"/>
              </a:rPr>
              <a:t>Progression à </a:t>
            </a:r>
            <a:r>
              <a:rPr lang="en-US" dirty="0" err="1">
                <a:latin typeface="Calibri"/>
                <a:cs typeface="Calibri"/>
              </a:rPr>
              <a:t>valeur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égale</a:t>
            </a:r>
            <a:endParaRPr lang="en-US" dirty="0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 marL="285750" indent="-285750">
              <a:lnSpc>
                <a:spcPct val="113999"/>
              </a:lnSpc>
            </a:pPr>
            <a:endParaRPr lang="en-US" dirty="0">
              <a:latin typeface="Calibri"/>
              <a:cs typeface="Calibri"/>
            </a:endParaRPr>
          </a:p>
        </p:txBody>
      </p:sp>
      <p:sp>
        <p:nvSpPr>
          <p:cNvPr id="6" name="Rounded Rectangle 17">
            <a:extLst>
              <a:ext uri="{FF2B5EF4-FFF2-40B4-BE49-F238E27FC236}">
                <a16:creationId xmlns:a16="http://schemas.microsoft.com/office/drawing/2014/main" id="{88A62050-C4CB-F723-BF6B-9586EDCC4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04645" y="2775872"/>
            <a:ext cx="2990544" cy="322314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  <a:cs typeface="Calibri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C32EA28-3DA5-52DB-D507-4FA83D962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80035" y="2274033"/>
            <a:ext cx="1038704" cy="1038704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2FFB31D-D650-579C-E4BE-CB4D8DA09386}"/>
              </a:ext>
            </a:extLst>
          </p:cNvPr>
          <p:cNvSpPr txBox="1">
            <a:spLocks/>
          </p:cNvSpPr>
          <p:nvPr/>
        </p:nvSpPr>
        <p:spPr>
          <a:xfrm>
            <a:off x="8607584" y="3358047"/>
            <a:ext cx="2987331" cy="385451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ea typeface="+mn-lt"/>
                <a:cs typeface="+mn-lt"/>
              </a:rPr>
              <a:t>Avantages</a:t>
            </a:r>
            <a:r>
              <a:rPr lang="en-US" b="1" dirty="0">
                <a:ea typeface="+mn-lt"/>
                <a:cs typeface="+mn-lt"/>
              </a:rPr>
              <a:t> et impact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69886C3C-3040-29EF-7D98-430FCED82A30}"/>
              </a:ext>
            </a:extLst>
          </p:cNvPr>
          <p:cNvSpPr txBox="1">
            <a:spLocks/>
          </p:cNvSpPr>
          <p:nvPr/>
        </p:nvSpPr>
        <p:spPr>
          <a:xfrm>
            <a:off x="8876419" y="3958017"/>
            <a:ext cx="2721493" cy="13952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</a:pPr>
            <a:r>
              <a:rPr lang="en-US" dirty="0" err="1">
                <a:latin typeface="Calibri"/>
                <a:cs typeface="Calibri"/>
              </a:rPr>
              <a:t>Rétention</a:t>
            </a:r>
            <a:endParaRPr lang="en-US" dirty="0" err="1"/>
          </a:p>
          <a:p>
            <a:pPr>
              <a:lnSpc>
                <a:spcPct val="113999"/>
              </a:lnSpc>
            </a:pPr>
            <a:r>
              <a:rPr lang="en-US" dirty="0" err="1">
                <a:latin typeface="Calibri"/>
                <a:cs typeface="Calibri"/>
              </a:rPr>
              <a:t>Représentation</a:t>
            </a:r>
            <a:endParaRPr lang="en-US">
              <a:latin typeface="Calibri"/>
              <a:cs typeface="Calibri"/>
            </a:endParaRPr>
          </a:p>
          <a:p>
            <a:pPr>
              <a:lnSpc>
                <a:spcPct val="113999"/>
              </a:lnSpc>
            </a:pPr>
            <a:r>
              <a:rPr lang="en-US" dirty="0">
                <a:latin typeface="Calibri"/>
                <a:cs typeface="Calibri"/>
              </a:rPr>
              <a:t>Développement des talents</a:t>
            </a:r>
            <a:endParaRPr lang="en-US" dirty="0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>
              <a:lnSpc>
                <a:spcPct val="113999"/>
              </a:lnSpc>
              <a:buNone/>
            </a:pPr>
            <a:endParaRPr lang="en-US"/>
          </a:p>
          <a:p>
            <a:pPr marL="0" indent="0">
              <a:lnSpc>
                <a:spcPct val="113999"/>
              </a:lnSpc>
              <a:buNone/>
            </a:pP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2046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BFA6BFB-16E0-F261-AB93-90FC1DCB81C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92258" y="433102"/>
            <a:ext cx="10890500" cy="5365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200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sz="3300" b="1" dirty="0" err="1">
                <a:latin typeface="Calibri"/>
                <a:cs typeface="Calibri"/>
              </a:rPr>
              <a:t>L'impact</a:t>
            </a:r>
            <a:r>
              <a:rPr lang="en-US" sz="3300" b="1" dirty="0">
                <a:latin typeface="Calibri"/>
                <a:cs typeface="Calibri"/>
              </a:rPr>
              <a:t> de </a:t>
            </a:r>
            <a:r>
              <a:rPr lang="en-US" sz="3300" b="1" dirty="0" err="1">
                <a:latin typeface="Calibri"/>
                <a:cs typeface="Calibri"/>
              </a:rPr>
              <a:t>l'inclusivité</a:t>
            </a:r>
            <a:r>
              <a:rPr lang="en-US" sz="3300" b="1" dirty="0">
                <a:latin typeface="Calibri"/>
                <a:cs typeface="Calibri"/>
              </a:rPr>
              <a:t> sur la </a:t>
            </a:r>
            <a:r>
              <a:rPr lang="en-US" sz="3300" b="1" dirty="0" err="1">
                <a:latin typeface="Calibri"/>
                <a:cs typeface="Calibri"/>
              </a:rPr>
              <a:t>croissance</a:t>
            </a:r>
            <a:r>
              <a:rPr lang="en-US" sz="3300" b="1" dirty="0">
                <a:latin typeface="Calibri"/>
                <a:cs typeface="Calibri"/>
              </a:rPr>
              <a:t> </a:t>
            </a:r>
            <a:r>
              <a:rPr lang="en-US" sz="3300" b="1" dirty="0" err="1">
                <a:latin typeface="Calibri"/>
                <a:cs typeface="Calibri"/>
              </a:rPr>
              <a:t>organisationnelle</a:t>
            </a:r>
            <a:endParaRPr lang="en-US" b="1"/>
          </a:p>
        </p:txBody>
      </p:sp>
      <p:grpSp>
        <p:nvGrpSpPr>
          <p:cNvPr id="3" name="Group 2" descr="Un triangle de petite taille est posé sur un rectangle de taille moyenne qui est lui-même posé sur un rectangle plus grand, formant ainsi une sorte de pyramide.">
            <a:extLst>
              <a:ext uri="{FF2B5EF4-FFF2-40B4-BE49-F238E27FC236}">
                <a16:creationId xmlns:a16="http://schemas.microsoft.com/office/drawing/2014/main" id="{85DA05CE-0EA5-1863-CA8A-3ED033DE979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373007" y="1441325"/>
            <a:ext cx="4304714" cy="4647687"/>
            <a:chOff x="1373007" y="1441325"/>
            <a:chExt cx="4304714" cy="4647687"/>
          </a:xfrm>
        </p:grpSpPr>
        <p:sp>
          <p:nvSpPr>
            <p:cNvPr id="18" name="Triangle 17" descr="Petit triangle">
              <a:extLst>
                <a:ext uri="{FF2B5EF4-FFF2-40B4-BE49-F238E27FC236}">
                  <a16:creationId xmlns:a16="http://schemas.microsoft.com/office/drawing/2014/main" id="{97CD2F98-E164-F7E4-B5C8-8D4EC1D0F4C1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SpPr/>
            <p:nvPr/>
          </p:nvSpPr>
          <p:spPr>
            <a:xfrm>
              <a:off x="2265993" y="1441325"/>
              <a:ext cx="2459202" cy="1773416"/>
            </a:xfrm>
            <a:prstGeom prst="triangle">
              <a:avLst/>
            </a:prstGeom>
            <a:solidFill>
              <a:srgbClr val="DD276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 descr="Rectangle moyen">
              <a:extLst>
                <a:ext uri="{FF2B5EF4-FFF2-40B4-BE49-F238E27FC236}">
                  <a16:creationId xmlns:a16="http://schemas.microsoft.com/office/drawing/2014/main" id="{AD8B2798-0A36-849E-CDFD-E175338F7511}"/>
                </a:ext>
              </a:extLst>
            </p:cNvPr>
            <p:cNvSpPr/>
            <p:nvPr/>
          </p:nvSpPr>
          <p:spPr>
            <a:xfrm>
              <a:off x="1764023" y="3435629"/>
              <a:ext cx="3526029" cy="1041232"/>
            </a:xfrm>
            <a:prstGeom prst="rect">
              <a:avLst/>
            </a:prstGeom>
            <a:solidFill>
              <a:srgbClr val="DD276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 descr="Grand rectangle">
              <a:extLst>
                <a:ext uri="{FF2B5EF4-FFF2-40B4-BE49-F238E27FC236}">
                  <a16:creationId xmlns:a16="http://schemas.microsoft.com/office/drawing/2014/main" id="{A3B5FB7D-0B79-6B84-CDB5-2624117A919F}"/>
                </a:ext>
              </a:extLst>
            </p:cNvPr>
            <p:cNvSpPr/>
            <p:nvPr/>
          </p:nvSpPr>
          <p:spPr>
            <a:xfrm>
              <a:off x="1373007" y="4763642"/>
              <a:ext cx="4304714" cy="1325370"/>
            </a:xfrm>
            <a:prstGeom prst="rect">
              <a:avLst/>
            </a:prstGeom>
            <a:solidFill>
              <a:srgbClr val="DD276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 3">
            <a:extLst>
              <a:ext uri="{FF2B5EF4-FFF2-40B4-BE49-F238E27FC236}">
                <a16:creationId xmlns:a16="http://schemas.microsoft.com/office/drawing/2014/main" id="{EB49B444-2046-3A65-00BB-39229B00361F}"/>
              </a:ext>
            </a:extLst>
          </p:cNvPr>
          <p:cNvSpPr/>
          <p:nvPr/>
        </p:nvSpPr>
        <p:spPr>
          <a:xfrm>
            <a:off x="6235510" y="2118924"/>
            <a:ext cx="2655332" cy="316111"/>
          </a:xfrm>
          <a:prstGeom prst="rect">
            <a:avLst/>
          </a:prstGeom>
          <a:noFill/>
          <a:ln/>
        </p:spPr>
        <p:txBody>
          <a:bodyPr wrap="none" lIns="91440" tIns="45720" rIns="91440" bIns="45720" rtlCol="0" anchor="t"/>
          <a:lstStyle/>
          <a:p>
            <a:pPr>
              <a:lnSpc>
                <a:spcPts val="2489"/>
              </a:lnSpc>
            </a:pPr>
            <a:r>
              <a:rPr lang="en-US" sz="1950" b="1" dirty="0">
                <a:ea typeface="+mn-lt"/>
                <a:cs typeface="+mn-lt"/>
              </a:rPr>
              <a:t>Innovation accrue</a:t>
            </a:r>
            <a:endParaRPr lang="en-US" b="1">
              <a:cs typeface="Calibri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5866F6C1-F3D6-B461-378F-FF556EC0A61A}"/>
              </a:ext>
            </a:extLst>
          </p:cNvPr>
          <p:cNvSpPr/>
          <p:nvPr/>
        </p:nvSpPr>
        <p:spPr>
          <a:xfrm>
            <a:off x="6220522" y="2431285"/>
            <a:ext cx="3264694" cy="323612"/>
          </a:xfrm>
          <a:prstGeom prst="rect">
            <a:avLst/>
          </a:prstGeom>
          <a:noFill/>
          <a:ln/>
        </p:spPr>
        <p:txBody>
          <a:bodyPr wrap="none" lIns="91440" tIns="45720" rIns="91440" bIns="45720" rtlCol="0" anchor="t"/>
          <a:lstStyle/>
          <a:p>
            <a:pPr>
              <a:lnSpc>
                <a:spcPts val="2549"/>
              </a:lnSpc>
            </a:pPr>
            <a:r>
              <a:rPr lang="en-US" sz="1550" dirty="0">
                <a:ea typeface="+mn-lt"/>
                <a:cs typeface="+mn-lt"/>
              </a:rPr>
              <a:t>La </a:t>
            </a:r>
            <a:r>
              <a:rPr lang="en-US" sz="1550" dirty="0" err="1">
                <a:ea typeface="+mn-lt"/>
                <a:cs typeface="+mn-lt"/>
              </a:rPr>
              <a:t>diversité</a:t>
            </a:r>
            <a:r>
              <a:rPr lang="en-US" sz="1550" dirty="0">
                <a:ea typeface="+mn-lt"/>
                <a:cs typeface="+mn-lt"/>
              </a:rPr>
              <a:t> des points de </a:t>
            </a:r>
            <a:r>
              <a:rPr lang="en-US" sz="1550" dirty="0" err="1">
                <a:ea typeface="+mn-lt"/>
                <a:cs typeface="+mn-lt"/>
              </a:rPr>
              <a:t>vue</a:t>
            </a:r>
            <a:r>
              <a:rPr lang="en-US" sz="1550" dirty="0">
                <a:ea typeface="+mn-lt"/>
                <a:cs typeface="+mn-lt"/>
              </a:rPr>
              <a:t> </a:t>
            </a:r>
            <a:r>
              <a:rPr lang="en-US" sz="1550" dirty="0" err="1">
                <a:ea typeface="+mn-lt"/>
                <a:cs typeface="+mn-lt"/>
              </a:rPr>
              <a:t>favorise</a:t>
            </a:r>
            <a:r>
              <a:rPr lang="en-US" sz="1550" dirty="0">
                <a:ea typeface="+mn-lt"/>
                <a:cs typeface="+mn-lt"/>
              </a:rPr>
              <a:t> </a:t>
            </a:r>
            <a:r>
              <a:rPr lang="en-US" sz="1550" dirty="0" err="1">
                <a:ea typeface="+mn-lt"/>
                <a:cs typeface="+mn-lt"/>
              </a:rPr>
              <a:t>l'émergence</a:t>
            </a:r>
            <a:r>
              <a:rPr lang="en-US" sz="1550" dirty="0">
                <a:ea typeface="+mn-lt"/>
                <a:cs typeface="+mn-lt"/>
              </a:rPr>
              <a:t> de </a:t>
            </a:r>
            <a:r>
              <a:rPr lang="en-US" sz="1550" dirty="0" err="1">
                <a:ea typeface="+mn-lt"/>
                <a:cs typeface="+mn-lt"/>
              </a:rPr>
              <a:t>nouvelles</a:t>
            </a:r>
            <a:r>
              <a:rPr lang="en-US" sz="1550" dirty="0">
                <a:ea typeface="+mn-lt"/>
                <a:cs typeface="+mn-lt"/>
              </a:rPr>
              <a:t> </a:t>
            </a:r>
            <a:r>
              <a:rPr lang="en-US" sz="1550" dirty="0" err="1">
                <a:ea typeface="+mn-lt"/>
                <a:cs typeface="+mn-lt"/>
              </a:rPr>
              <a:t>idées</a:t>
            </a:r>
            <a:endParaRPr lang="en-US" dirty="0" err="1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82056E1-C469-EE98-14BD-0A03BD7C8A98}"/>
              </a:ext>
            </a:extLst>
          </p:cNvPr>
          <p:cNvSpPr/>
          <p:nvPr/>
        </p:nvSpPr>
        <p:spPr>
          <a:xfrm>
            <a:off x="6235510" y="3607042"/>
            <a:ext cx="2550200" cy="316111"/>
          </a:xfrm>
          <a:prstGeom prst="rect">
            <a:avLst/>
          </a:prstGeom>
          <a:noFill/>
          <a:ln/>
        </p:spPr>
        <p:txBody>
          <a:bodyPr wrap="none" lIns="91440" tIns="45720" rIns="91440" bIns="45720" rtlCol="0" anchor="t"/>
          <a:lstStyle/>
          <a:p>
            <a:pPr>
              <a:lnSpc>
                <a:spcPts val="2489"/>
              </a:lnSpc>
            </a:pPr>
            <a:r>
              <a:rPr lang="en-US" sz="1950" b="1" dirty="0" err="1">
                <a:ea typeface="+mn-lt"/>
                <a:cs typeface="+mn-lt"/>
              </a:rPr>
              <a:t>Amélioration</a:t>
            </a:r>
            <a:r>
              <a:rPr lang="en-US" sz="1950" b="1" dirty="0">
                <a:ea typeface="+mn-lt"/>
                <a:cs typeface="+mn-lt"/>
              </a:rPr>
              <a:t> de la </a:t>
            </a:r>
            <a:r>
              <a:rPr lang="en-US" sz="1950" b="1" dirty="0" err="1">
                <a:ea typeface="+mn-lt"/>
                <a:cs typeface="+mn-lt"/>
              </a:rPr>
              <a:t>rétention</a:t>
            </a:r>
            <a:endParaRPr lang="en-US" b="1">
              <a:cs typeface="Calibri"/>
            </a:endParaRPr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E6975356-6018-DA39-6E16-1CDEBED58F61}"/>
              </a:ext>
            </a:extLst>
          </p:cNvPr>
          <p:cNvSpPr/>
          <p:nvPr/>
        </p:nvSpPr>
        <p:spPr>
          <a:xfrm>
            <a:off x="6235510" y="3959372"/>
            <a:ext cx="3323868" cy="323612"/>
          </a:xfrm>
          <a:prstGeom prst="rect">
            <a:avLst/>
          </a:prstGeom>
          <a:noFill/>
          <a:ln/>
        </p:spPr>
        <p:txBody>
          <a:bodyPr wrap="none" lIns="91440" tIns="45720" rIns="91440" bIns="45720" rtlCol="0" anchor="t"/>
          <a:lstStyle/>
          <a:p>
            <a:pPr>
              <a:lnSpc>
                <a:spcPts val="2549"/>
              </a:lnSpc>
            </a:pPr>
            <a:r>
              <a:rPr lang="en-US" sz="1550" dirty="0">
                <a:ea typeface="+mn-lt"/>
                <a:cs typeface="+mn-lt"/>
              </a:rPr>
              <a:t>Les </a:t>
            </a:r>
            <a:r>
              <a:rPr lang="en-US" sz="1550" dirty="0" err="1">
                <a:ea typeface="+mn-lt"/>
                <a:cs typeface="+mn-lt"/>
              </a:rPr>
              <a:t>employés</a:t>
            </a:r>
            <a:r>
              <a:rPr lang="en-US" sz="1550" dirty="0">
                <a:ea typeface="+mn-lt"/>
                <a:cs typeface="+mn-lt"/>
              </a:rPr>
              <a:t> se </a:t>
            </a:r>
            <a:r>
              <a:rPr lang="en-US" sz="1550" dirty="0" err="1">
                <a:ea typeface="+mn-lt"/>
                <a:cs typeface="+mn-lt"/>
              </a:rPr>
              <a:t>sentent</a:t>
            </a:r>
            <a:r>
              <a:rPr lang="en-US" sz="1550" dirty="0">
                <a:ea typeface="+mn-lt"/>
                <a:cs typeface="+mn-lt"/>
              </a:rPr>
              <a:t> </a:t>
            </a:r>
            <a:r>
              <a:rPr lang="en-US" sz="1550" dirty="0" err="1">
                <a:ea typeface="+mn-lt"/>
                <a:cs typeface="+mn-lt"/>
              </a:rPr>
              <a:t>valorisés</a:t>
            </a:r>
            <a:r>
              <a:rPr lang="en-US" sz="1550" dirty="0">
                <a:ea typeface="+mn-lt"/>
                <a:cs typeface="+mn-lt"/>
              </a:rPr>
              <a:t> et </a:t>
            </a:r>
            <a:r>
              <a:rPr lang="en-US" sz="1550" dirty="0" err="1">
                <a:ea typeface="+mn-lt"/>
                <a:cs typeface="+mn-lt"/>
              </a:rPr>
              <a:t>soutenus</a:t>
            </a:r>
            <a:endParaRPr lang="en-US" dirty="0" err="1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8698C7EB-29AD-3D12-2892-68B5E064DD71}"/>
              </a:ext>
            </a:extLst>
          </p:cNvPr>
          <p:cNvSpPr/>
          <p:nvPr/>
        </p:nvSpPr>
        <p:spPr>
          <a:xfrm>
            <a:off x="6235510" y="5116634"/>
            <a:ext cx="2790944" cy="316111"/>
          </a:xfrm>
          <a:prstGeom prst="rect">
            <a:avLst/>
          </a:prstGeom>
          <a:noFill/>
          <a:ln/>
        </p:spPr>
        <p:txBody>
          <a:bodyPr wrap="none" lIns="91440" tIns="45720" rIns="91440" bIns="45720" rtlCol="0" anchor="t"/>
          <a:lstStyle/>
          <a:p>
            <a:pPr>
              <a:lnSpc>
                <a:spcPts val="2489"/>
              </a:lnSpc>
            </a:pPr>
            <a:r>
              <a:rPr lang="en-US" sz="1950" b="1" dirty="0">
                <a:ea typeface="+mn-lt"/>
                <a:cs typeface="+mn-lt"/>
              </a:rPr>
              <a:t>Une </a:t>
            </a:r>
            <a:r>
              <a:rPr lang="en-US" sz="1950" b="1" dirty="0" err="1">
                <a:ea typeface="+mn-lt"/>
                <a:cs typeface="+mn-lt"/>
              </a:rPr>
              <a:t>meilleure</a:t>
            </a:r>
            <a:r>
              <a:rPr lang="en-US" sz="1950" b="1" dirty="0">
                <a:ea typeface="+mn-lt"/>
                <a:cs typeface="+mn-lt"/>
              </a:rPr>
              <a:t> </a:t>
            </a:r>
            <a:r>
              <a:rPr lang="en-US" sz="1950" b="1" dirty="0" err="1">
                <a:ea typeface="+mn-lt"/>
                <a:cs typeface="+mn-lt"/>
              </a:rPr>
              <a:t>réputation</a:t>
            </a:r>
            <a:endParaRPr lang="en-US" b="1">
              <a:cs typeface="Calibri"/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0B58F026-3CFB-99DB-CD6E-0DFBC994E99F}"/>
              </a:ext>
            </a:extLst>
          </p:cNvPr>
          <p:cNvSpPr/>
          <p:nvPr/>
        </p:nvSpPr>
        <p:spPr>
          <a:xfrm>
            <a:off x="6235510" y="5440134"/>
            <a:ext cx="3070503" cy="323612"/>
          </a:xfrm>
          <a:prstGeom prst="rect">
            <a:avLst/>
          </a:prstGeom>
          <a:noFill/>
          <a:ln/>
        </p:spPr>
        <p:txBody>
          <a:bodyPr wrap="none" lIns="91440" tIns="45720" rIns="91440" bIns="45720" rtlCol="0" anchor="t"/>
          <a:lstStyle/>
          <a:p>
            <a:pPr>
              <a:lnSpc>
                <a:spcPts val="2549"/>
              </a:lnSpc>
            </a:pPr>
            <a:r>
              <a:rPr lang="en-US" sz="1550" dirty="0">
                <a:ea typeface="+mn-lt"/>
                <a:cs typeface="+mn-lt"/>
              </a:rPr>
              <a:t>Une culture inclusive attire les </a:t>
            </a:r>
            <a:r>
              <a:rPr lang="en-US" sz="1550" dirty="0" err="1">
                <a:ea typeface="+mn-lt"/>
                <a:cs typeface="+mn-lt"/>
              </a:rPr>
              <a:t>meilleurs</a:t>
            </a:r>
            <a:r>
              <a:rPr lang="en-US" sz="1550" dirty="0">
                <a:ea typeface="+mn-lt"/>
                <a:cs typeface="+mn-lt"/>
              </a:rPr>
              <a:t> talents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262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A1598C5-E6E4-D65B-2A47-ED05DBE98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723" y="672941"/>
            <a:ext cx="8717306" cy="600164"/>
          </a:xfrm>
        </p:spPr>
        <p:txBody>
          <a:bodyPr/>
          <a:lstStyle/>
          <a:p>
            <a:r>
              <a:rPr lang="en-US" sz="3300" err="1">
                <a:latin typeface="Calibri"/>
                <a:cs typeface="Calibri"/>
              </a:rPr>
              <a:t>Créer</a:t>
            </a:r>
            <a:r>
              <a:rPr lang="en-US" sz="3300" dirty="0">
                <a:latin typeface="Calibri"/>
                <a:cs typeface="Calibri"/>
              </a:rPr>
              <a:t> un avenir </a:t>
            </a:r>
            <a:r>
              <a:rPr lang="en-US" sz="3300" err="1">
                <a:latin typeface="Calibri"/>
                <a:cs typeface="Calibri"/>
              </a:rPr>
              <a:t>d'opportunités</a:t>
            </a:r>
            <a:r>
              <a:rPr lang="en-US" sz="3300" dirty="0">
                <a:latin typeface="Calibri"/>
                <a:cs typeface="Calibri"/>
              </a:rPr>
              <a:t> </a:t>
            </a:r>
            <a:r>
              <a:rPr lang="en-US" sz="3300" err="1">
                <a:latin typeface="Calibri"/>
                <a:cs typeface="Calibri"/>
              </a:rPr>
              <a:t>équitables</a:t>
            </a:r>
            <a:endParaRPr lang="en-US" err="1">
              <a:latin typeface="Calibri"/>
            </a:endParaRPr>
          </a:p>
        </p:txBody>
      </p:sp>
      <p:sp>
        <p:nvSpPr>
          <p:cNvPr id="8" name="Rounded Rectangle 17">
            <a:extLst>
              <a:ext uri="{FF2B5EF4-FFF2-40B4-BE49-F238E27FC236}">
                <a16:creationId xmlns:a16="http://schemas.microsoft.com/office/drawing/2014/main" id="{EA79CAB1-AF7D-824A-FA84-423819DF6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72723" y="1683698"/>
            <a:ext cx="4823277" cy="46805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96000" sy="96000" algn="ctr" rotWithShape="0">
              <a:schemeClr val="tx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r-Latn-RS">
              <a:ln>
                <a:solidFill>
                  <a:sysClr val="windowText" lastClr="000000"/>
                </a:solidFill>
              </a:ln>
              <a:cs typeface="Calibri"/>
            </a:endParaRP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89F0D9D2-031F-F981-AEA8-8A48783EC7EB}"/>
              </a:ext>
            </a:extLst>
          </p:cNvPr>
          <p:cNvSpPr txBox="1">
            <a:spLocks/>
          </p:cNvSpPr>
          <p:nvPr/>
        </p:nvSpPr>
        <p:spPr>
          <a:xfrm>
            <a:off x="1539366" y="1904720"/>
            <a:ext cx="9113267" cy="82067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  <a:buClr>
                <a:srgbClr val="DD2764"/>
              </a:buClr>
            </a:pPr>
            <a:r>
              <a:rPr lang="en-US" sz="2000" dirty="0" err="1">
                <a:latin typeface="Calibri"/>
                <a:cs typeface="Calibri"/>
              </a:rPr>
              <a:t>Réflexion</a:t>
            </a:r>
            <a:r>
              <a:rPr lang="en-US" sz="2000" dirty="0">
                <a:latin typeface="Calibri"/>
                <a:cs typeface="Calibri"/>
              </a:rPr>
              <a:t> sur le </a:t>
            </a:r>
            <a:r>
              <a:rPr lang="en-US" sz="2000" dirty="0" err="1">
                <a:latin typeface="Calibri"/>
                <a:cs typeface="Calibri"/>
              </a:rPr>
              <a:t>parcours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d'Alex</a:t>
            </a:r>
            <a:endParaRPr lang="en-US"/>
          </a:p>
          <a:p>
            <a:pPr>
              <a:lnSpc>
                <a:spcPct val="113999"/>
              </a:lnSpc>
              <a:buClr>
                <a:srgbClr val="DD2764"/>
              </a:buClr>
            </a:pPr>
            <a:r>
              <a:rPr lang="en-US" sz="2000" dirty="0">
                <a:latin typeface="Calibri"/>
                <a:cs typeface="Calibri"/>
              </a:rPr>
              <a:t>Progression au </a:t>
            </a:r>
            <a:r>
              <a:rPr lang="en-US" sz="2000" dirty="0" err="1">
                <a:latin typeface="Calibri"/>
                <a:cs typeface="Calibri"/>
              </a:rPr>
              <a:t>mérite</a:t>
            </a:r>
            <a:endParaRPr lang="en-US"/>
          </a:p>
          <a:p>
            <a:pPr>
              <a:lnSpc>
                <a:spcPct val="113999"/>
              </a:lnSpc>
              <a:buClr>
                <a:srgbClr val="DD2764"/>
              </a:buClr>
            </a:pPr>
            <a:r>
              <a:rPr lang="en-US" sz="2000" dirty="0">
                <a:latin typeface="Calibri"/>
                <a:cs typeface="Calibri"/>
              </a:rPr>
              <a:t>Des </a:t>
            </a:r>
            <a:r>
              <a:rPr lang="en-US" sz="2000" dirty="0" err="1">
                <a:latin typeface="Calibri"/>
                <a:cs typeface="Calibri"/>
              </a:rPr>
              <a:t>indicateurs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inclusifs</a:t>
            </a:r>
            <a:endParaRPr lang="en-US"/>
          </a:p>
          <a:p>
            <a:pPr>
              <a:lnSpc>
                <a:spcPct val="113999"/>
              </a:lnSpc>
              <a:buClr>
                <a:srgbClr val="DD2764"/>
              </a:buClr>
            </a:pPr>
            <a:r>
              <a:rPr lang="en-US" sz="2000" dirty="0">
                <a:latin typeface="Calibri"/>
                <a:cs typeface="Calibri"/>
              </a:rPr>
              <a:t>Les doubles </a:t>
            </a:r>
            <a:r>
              <a:rPr lang="en-US" sz="2000" dirty="0" err="1">
                <a:latin typeface="Calibri"/>
                <a:cs typeface="Calibri"/>
              </a:rPr>
              <a:t>parcours</a:t>
            </a:r>
            <a:r>
              <a:rPr lang="en-US" sz="2000" dirty="0">
                <a:latin typeface="Calibri"/>
                <a:cs typeface="Calibri"/>
              </a:rPr>
              <a:t> à </a:t>
            </a:r>
            <a:r>
              <a:rPr lang="en-US" sz="2000" dirty="0" err="1">
                <a:latin typeface="Calibri"/>
                <a:cs typeface="Calibri"/>
              </a:rPr>
              <a:t>l'honneur</a:t>
            </a:r>
            <a:endParaRPr lang="en-US"/>
          </a:p>
          <a:p>
            <a:pPr>
              <a:lnSpc>
                <a:spcPct val="113999"/>
              </a:lnSpc>
              <a:buClr>
                <a:srgbClr val="DD2764"/>
              </a:buClr>
            </a:pPr>
            <a:r>
              <a:rPr lang="en-US" sz="2000" dirty="0">
                <a:latin typeface="Calibri"/>
                <a:cs typeface="Calibri"/>
              </a:rPr>
              <a:t>La </a:t>
            </a:r>
            <a:r>
              <a:rPr lang="en-US" sz="2000" dirty="0" err="1">
                <a:latin typeface="Calibri"/>
                <a:cs typeface="Calibri"/>
              </a:rPr>
              <a:t>fidélisation</a:t>
            </a:r>
            <a:r>
              <a:rPr lang="en-US" sz="2000" dirty="0">
                <a:latin typeface="Calibri"/>
                <a:cs typeface="Calibri"/>
              </a:rPr>
              <a:t> par la reconnaissance</a:t>
            </a:r>
            <a:endParaRPr lang="en-US" dirty="0"/>
          </a:p>
          <a:p>
            <a:pPr>
              <a:lnSpc>
                <a:spcPct val="113999"/>
              </a:lnSpc>
              <a:buClr>
                <a:srgbClr val="DD2764"/>
              </a:buClr>
            </a:pPr>
            <a:r>
              <a:rPr lang="en-US" sz="2000" dirty="0" err="1">
                <a:latin typeface="Calibri"/>
                <a:cs typeface="Calibri"/>
              </a:rPr>
              <a:t>L'inclusion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moteur</a:t>
            </a:r>
            <a:r>
              <a:rPr lang="en-US" sz="2000" dirty="0">
                <a:latin typeface="Calibri"/>
                <a:cs typeface="Calibri"/>
              </a:rPr>
              <a:t> de </a:t>
            </a:r>
            <a:r>
              <a:rPr lang="en-US" sz="2000" dirty="0" err="1">
                <a:latin typeface="Calibri"/>
                <a:cs typeface="Calibri"/>
              </a:rPr>
              <a:t>l'innovation</a:t>
            </a:r>
            <a:endParaRPr lang="en-US"/>
          </a:p>
          <a:p>
            <a:pPr>
              <a:lnSpc>
                <a:spcPct val="113999"/>
              </a:lnSpc>
              <a:buClr>
                <a:srgbClr val="DD2764"/>
              </a:buClr>
            </a:pPr>
            <a:endParaRPr lang="en-US"/>
          </a:p>
          <a:p>
            <a:pPr>
              <a:lnSpc>
                <a:spcPct val="113999"/>
              </a:lnSpc>
              <a:buClr>
                <a:srgbClr val="DD2764"/>
              </a:buClr>
            </a:pPr>
            <a:endParaRPr lang="en-US"/>
          </a:p>
          <a:p>
            <a:pPr>
              <a:lnSpc>
                <a:spcPct val="113999"/>
              </a:lnSpc>
              <a:buClr>
                <a:srgbClr val="DD2764"/>
              </a:buClr>
            </a:pPr>
            <a:endParaRPr lang="en-US"/>
          </a:p>
          <a:p>
            <a:pPr>
              <a:lnSpc>
                <a:spcPct val="113999"/>
              </a:lnSpc>
              <a:buClr>
                <a:srgbClr val="DD2764"/>
              </a:buClr>
            </a:pPr>
            <a:endParaRPr lang="en-US"/>
          </a:p>
          <a:p>
            <a:pPr>
              <a:lnSpc>
                <a:spcPct val="113999"/>
              </a:lnSpc>
              <a:buClr>
                <a:srgbClr val="DD2764"/>
              </a:buClr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>
              <a:lnSpc>
                <a:spcPct val="113999"/>
              </a:lnSpc>
            </a:pPr>
            <a:endParaRPr lang="en-US"/>
          </a:p>
          <a:p>
            <a:pPr marL="285750" indent="-285750">
              <a:lnSpc>
                <a:spcPct val="113999"/>
              </a:lnSpc>
            </a:pPr>
            <a:endParaRPr lang="en-US" sz="2000" dirty="0">
              <a:latin typeface="Calibri"/>
              <a:cs typeface="Calibri"/>
            </a:endParaRPr>
          </a:p>
        </p:txBody>
      </p:sp>
      <p:pic>
        <p:nvPicPr>
          <p:cNvPr id="3" name="Picture 2" descr="Image représentant un sentier qui se sépare en deux directions divergentes. À gauche, le chemin est dynamique et plein de vie, orné d'une verdure luxuriante et de fleurs colorées, symbolisant la croissance et les opportunités. À droite, le chemin est aride et terne, dépourvu de végétation, ce qui représente la stagnation et les occasions manquées. ">
            <a:extLst>
              <a:ext uri="{FF2B5EF4-FFF2-40B4-BE49-F238E27FC236}">
                <a16:creationId xmlns:a16="http://schemas.microsoft.com/office/drawing/2014/main" id="{1F2B93EE-3ACA-4354-F54A-3875D03700D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6" y="1683698"/>
            <a:ext cx="4683600" cy="464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53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9A8CF-38DF-43F3-A3E9-10D292CD8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032" y="3207705"/>
            <a:ext cx="5931008" cy="674531"/>
          </a:xfrm>
        </p:spPr>
        <p:txBody>
          <a:bodyPr/>
          <a:lstStyle/>
          <a:p>
            <a:r>
              <a:rPr lang="en-US" b="1" dirty="0">
                <a:latin typeface="Calibri"/>
                <a:cs typeface="Calibri"/>
              </a:rPr>
              <a:t>Merci de </a:t>
            </a:r>
            <a:r>
              <a:rPr lang="en-US" b="1" dirty="0" err="1">
                <a:latin typeface="Calibri"/>
                <a:cs typeface="Calibri"/>
              </a:rPr>
              <a:t>votre</a:t>
            </a:r>
            <a:r>
              <a:rPr lang="en-US" b="1" dirty="0">
                <a:latin typeface="Calibri"/>
                <a:cs typeface="Calibri"/>
              </a:rPr>
              <a:t> attention.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42844605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1254B"/>
      </a:accent1>
      <a:accent2>
        <a:srgbClr val="5856D6"/>
      </a:accent2>
      <a:accent3>
        <a:srgbClr val="DD2764"/>
      </a:accent3>
      <a:accent4>
        <a:srgbClr val="FFCC02"/>
      </a:accent4>
      <a:accent5>
        <a:srgbClr val="5B9BD5"/>
      </a:accent5>
      <a:accent6>
        <a:srgbClr val="70AD47"/>
      </a:accent6>
      <a:hlink>
        <a:srgbClr val="5856D6"/>
      </a:hlink>
      <a:folHlink>
        <a:srgbClr val="21254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91440" tIns="45720" rIns="91440" bIns="45720" rtlCol="0">
        <a:spAutoFit/>
      </a:bodyPr>
      <a:lstStyle>
        <a:defPPr marL="285750" indent="-285750" algn="l">
          <a:buClr>
            <a:schemeClr val="accent3"/>
          </a:buClr>
          <a:buFont typeface="Arial" panose="020B0604020202020204" pitchFamily="34" charset="0"/>
          <a:buChar char="•"/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1254B"/>
      </a:accent1>
      <a:accent2>
        <a:srgbClr val="5856D6"/>
      </a:accent2>
      <a:accent3>
        <a:srgbClr val="DD2764"/>
      </a:accent3>
      <a:accent4>
        <a:srgbClr val="FFCC02"/>
      </a:accent4>
      <a:accent5>
        <a:srgbClr val="5B9BD5"/>
      </a:accent5>
      <a:accent6>
        <a:srgbClr val="70AD47"/>
      </a:accent6>
      <a:hlink>
        <a:srgbClr val="5856D6"/>
      </a:hlink>
      <a:folHlink>
        <a:srgbClr val="21254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 algn="l">
          <a:defRPr sz="5400" dirty="0" smtClean="0">
            <a:latin typeface="Mont SemiBold" panose="00000800000000000000" pitchFamily="50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1254B"/>
      </a:accent1>
      <a:accent2>
        <a:srgbClr val="5856D6"/>
      </a:accent2>
      <a:accent3>
        <a:srgbClr val="DD2764"/>
      </a:accent3>
      <a:accent4>
        <a:srgbClr val="FFCC02"/>
      </a:accent4>
      <a:accent5>
        <a:srgbClr val="5B9BD5"/>
      </a:accent5>
      <a:accent6>
        <a:srgbClr val="70AD47"/>
      </a:accent6>
      <a:hlink>
        <a:srgbClr val="5856D6"/>
      </a:hlink>
      <a:folHlink>
        <a:srgbClr val="21254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91440" tIns="45720" rIns="91440" bIns="45720" rtlCol="0">
        <a:spAutoFit/>
      </a:bodyPr>
      <a:lstStyle>
        <a:defPPr marL="285750" indent="-285750" algn="l">
          <a:buClr>
            <a:schemeClr val="accent3"/>
          </a:buClr>
          <a:buFont typeface="Arial" panose="020B0604020202020204" pitchFamily="34" charset="0"/>
          <a:buChar char="•"/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6394e7d-bb77-4d04-b189-d6980e0b1240">
      <UserInfo>
        <DisplayName>James Rogers</DisplayName>
        <AccountId>12</AccountId>
        <AccountType/>
      </UserInfo>
      <UserInfo>
        <DisplayName>SharingLinks.f1130b75-360a-44bd-9a58-1086162f3dbf.Flexible.99f224fb-15cc-400b-b4b7-63c5ec0426a0</DisplayName>
        <AccountId>29</AccountId>
        <AccountType/>
      </UserInfo>
      <UserInfo>
        <DisplayName>SharingLinks.edf0ce26-2c09-4645-8ff8-d6f1b654a4da.OrganizationEdit.0eb3be2e-1467-466a-9ea2-dd71f863f856</DisplayName>
        <AccountId>40</AccountId>
        <AccountType/>
      </UserInfo>
      <UserInfo>
        <DisplayName>SharingLinks.4c47e654-6e7d-4ac2-9608-8f6061e02b19.OrganizationEdit.05225277-54cb-4bfe-aafb-a56d4d0777c5</DisplayName>
        <AccountId>25</AccountId>
        <AccountType/>
      </UserInfo>
      <UserInfo>
        <DisplayName>Shane Kehoe</DisplayName>
        <AccountId>20</AccountId>
        <AccountType/>
      </UserInfo>
      <UserInfo>
        <DisplayName>Shelby Boydell</DisplayName>
        <AccountId>16</AccountId>
        <AccountType/>
      </UserInfo>
      <UserInfo>
        <DisplayName>Illandra Page</DisplayName>
        <AccountId>15</AccountId>
        <AccountType/>
      </UserInfo>
    </SharedWithUsers>
    <lcf76f155ced4ddcb4097134ff3c332f xmlns="a7d86d78-0ff1-41f0-ab23-d2692a4332af">
      <Terms xmlns="http://schemas.microsoft.com/office/infopath/2007/PartnerControls"/>
    </lcf76f155ced4ddcb4097134ff3c332f>
    <TaxCatchAll xmlns="b6394e7d-bb77-4d04-b189-d6980e0b124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EEB956-8178-432A-BC19-8638F0DE3375}">
  <ds:schemaRefs>
    <ds:schemaRef ds:uri="1ded0cd7-7e38-476b-862b-4afb51c42933"/>
    <ds:schemaRef ds:uri="7b409292-120a-4494-a57f-6100f48ea69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7837F49-9D08-489B-BB9D-DE7ACC4E418A}"/>
</file>

<file path=customXml/itemProps3.xml><?xml version="1.0" encoding="utf-8"?>
<ds:datastoreItem xmlns:ds="http://schemas.openxmlformats.org/officeDocument/2006/customXml" ds:itemID="{CF46D827-EEF4-4CD8-97AE-DA6B53A1335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524</Words>
  <Application>Microsoft Macintosh PowerPoint</Application>
  <PresentationFormat>Widescreen</PresentationFormat>
  <Paragraphs>181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Arial</vt:lpstr>
      <vt:lpstr>Calibri</vt:lpstr>
      <vt:lpstr>Courier New</vt:lpstr>
      <vt:lpstr>Mont</vt:lpstr>
      <vt:lpstr>Mont Bold</vt:lpstr>
      <vt:lpstr>Mont Book</vt:lpstr>
      <vt:lpstr>Mont SemiBold</vt:lpstr>
      <vt:lpstr>Söhne</vt:lpstr>
      <vt:lpstr>Wingdings</vt:lpstr>
      <vt:lpstr>1_Office Theme</vt:lpstr>
      <vt:lpstr>1_Office Theme</vt:lpstr>
      <vt:lpstr>1_Office Theme</vt:lpstr>
      <vt:lpstr>Une prise de décision inclusive Ouvrir la voie à une progression de carrière équitable  Printemps 2024   </vt:lpstr>
      <vt:lpstr>A propos de moi</vt:lpstr>
      <vt:lpstr>Qu'est-ce que Fable ?</vt:lpstr>
      <vt:lpstr>Ouvrir la voie à une progression de carrière équitable</vt:lpstr>
      <vt:lpstr>Les effets d'entraînement sur la culture d'entreprise  </vt:lpstr>
      <vt:lpstr>Au-delà d'Alex : l'évaluation des performances</vt:lpstr>
      <vt:lpstr>Repenser les évaluations de performance </vt:lpstr>
      <vt:lpstr>Introduction à l'évaluation des performances de Fable  A</vt:lpstr>
      <vt:lpstr>L'introduction d'une double filière de niveaux d'emploi chez Fable </vt:lpstr>
      <vt:lpstr>L'impact de l'inclusivité sur la croissance organisationnelle</vt:lpstr>
      <vt:lpstr>Créer un avenir d'opportunités équitables</vt:lpstr>
      <vt:lpstr>Merci de votre attention.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deck goes here</dc:title>
  <dc:creator>Martina Vasilj</dc:creator>
  <cp:lastModifiedBy>Cheryl Li</cp:lastModifiedBy>
  <cp:revision>175</cp:revision>
  <dcterms:created xsi:type="dcterms:W3CDTF">2020-06-28T09:30:13Z</dcterms:created>
  <dcterms:modified xsi:type="dcterms:W3CDTF">2024-04-15T22:28:01Z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Order">
    <vt:r8>302200</vt:r8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TemplateUrl">
    <vt:lpwstr/>
  </property>
  <property fmtid="{D5CDD505-2E9C-101B-9397-08002B2CF9AE}" pid="11" name="TriggerFlowInfo">
    <vt:lpwstr/>
  </property>
  <property fmtid="{D5CDD505-2E9C-101B-9397-08002B2CF9AE}" pid="12" name="MediaServiceImageTags">
    <vt:lpwstr/>
  </property>
</Properties>
</file>