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2"/>
  </p:notesMasterIdLst>
  <p:handoutMasterIdLst>
    <p:handoutMasterId r:id="rId13"/>
  </p:handoutMasterIdLst>
  <p:sldIdLst>
    <p:sldId id="293" r:id="rId5"/>
    <p:sldId id="333" r:id="rId6"/>
    <p:sldId id="334" r:id="rId7"/>
    <p:sldId id="518" r:id="rId8"/>
    <p:sldId id="516" r:id="rId9"/>
    <p:sldId id="515" r:id="rId10"/>
    <p:sldId id="284"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5"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B49"/>
    <a:srgbClr val="D9E1E2"/>
    <a:srgbClr val="9ADBE8"/>
    <a:srgbClr val="702082"/>
    <a:srgbClr val="00B5E2"/>
    <a:srgbClr val="FFC72C"/>
    <a:srgbClr val="FE5000"/>
    <a:srgbClr val="F8F6F5"/>
    <a:srgbClr val="446992"/>
    <a:srgbClr val="AEC2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91C249-DE24-3940-B3B9-6D2040B17BD4}" v="9" dt="2024-04-26T16:55:40.447"/>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79" autoAdjust="0"/>
    <p:restoredTop sz="74150" autoAdjust="0"/>
  </p:normalViewPr>
  <p:slideViewPr>
    <p:cSldViewPr snapToGrid="0" showGuides="1">
      <p:cViewPr varScale="1">
        <p:scale>
          <a:sx n="90" d="100"/>
          <a:sy n="90" d="100"/>
        </p:scale>
        <p:origin x="216" y="256"/>
      </p:cViewPr>
      <p:guideLst>
        <p:guide orient="horz" pos="1525"/>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13766"/>
    </p:cViewPr>
  </p:sorterViewPr>
  <p:notesViewPr>
    <p:cSldViewPr snapToGrid="0">
      <p:cViewPr varScale="1">
        <p:scale>
          <a:sx n="62" d="100"/>
          <a:sy n="62" d="100"/>
        </p:scale>
        <p:origin x="2174"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E34BAF-3F35-9F4A-BBFA-BC2307A8FF11}" type="doc">
      <dgm:prSet loTypeId="urn:microsoft.com/office/officeart/2005/8/layout/vList3" loCatId="" qsTypeId="urn:microsoft.com/office/officeart/2005/8/quickstyle/simple1" qsCatId="simple" csTypeId="urn:microsoft.com/office/officeart/2005/8/colors/accent1_2" csCatId="accent1" phldr="1"/>
      <dgm:spPr/>
    </dgm:pt>
    <dgm:pt modelId="{6BA06385-55F2-E340-A605-EABA630847E9}">
      <dgm:prSet phldrT="[Text]" custT="1"/>
      <dgm:spPr>
        <a:solidFill>
          <a:srgbClr val="9ADBE8"/>
        </a:solidFill>
      </dgm:spPr>
      <dgm:t>
        <a:bodyPr/>
        <a:lstStyle/>
        <a:p>
          <a:pPr algn="l"/>
          <a:r>
            <a:rPr lang="en-CA" sz="3000" noProof="0">
              <a:solidFill>
                <a:srgbClr val="003B49"/>
              </a:solidFill>
              <a:latin typeface="FS Me" panose="02000506040000020004"/>
            </a:rPr>
            <a:t>Attention</a:t>
          </a:r>
        </a:p>
      </dgm:t>
    </dgm:pt>
    <dgm:pt modelId="{D4AE4FD6-493F-E444-ACD7-C326565C4B34}" type="parTrans" cxnId="{48A74EE7-49CC-C847-8D89-F38E08BFFD35}">
      <dgm:prSet/>
      <dgm:spPr/>
      <dgm:t>
        <a:bodyPr/>
        <a:lstStyle/>
        <a:p>
          <a:endParaRPr lang="en-US"/>
        </a:p>
      </dgm:t>
    </dgm:pt>
    <dgm:pt modelId="{8ACED27D-311E-714E-97B5-4C7A1DE92DE8}" type="sibTrans" cxnId="{48A74EE7-49CC-C847-8D89-F38E08BFFD35}">
      <dgm:prSet/>
      <dgm:spPr/>
      <dgm:t>
        <a:bodyPr/>
        <a:lstStyle/>
        <a:p>
          <a:endParaRPr lang="en-US"/>
        </a:p>
      </dgm:t>
    </dgm:pt>
    <dgm:pt modelId="{DE2D53FE-AEFD-144E-A1A2-8C11793C31CA}">
      <dgm:prSet phldrT="[Text]" custT="1"/>
      <dgm:spPr>
        <a:solidFill>
          <a:srgbClr val="9ADBE8"/>
        </a:solidFill>
      </dgm:spPr>
      <dgm:t>
        <a:bodyPr/>
        <a:lstStyle/>
        <a:p>
          <a:pPr algn="l"/>
          <a:r>
            <a:rPr lang="en-CA" sz="3000" noProof="0">
              <a:solidFill>
                <a:srgbClr val="003B49"/>
              </a:solidFill>
              <a:latin typeface="FS Me" panose="02000506040000020004"/>
            </a:rPr>
            <a:t>Executive functions</a:t>
          </a:r>
        </a:p>
      </dgm:t>
    </dgm:pt>
    <dgm:pt modelId="{F4222A49-851E-9640-AD86-31CFD1A29E49}" type="parTrans" cxnId="{3C1E6EF9-56D6-3E42-A796-1FA296016C68}">
      <dgm:prSet/>
      <dgm:spPr/>
      <dgm:t>
        <a:bodyPr/>
        <a:lstStyle/>
        <a:p>
          <a:endParaRPr lang="en-US"/>
        </a:p>
      </dgm:t>
    </dgm:pt>
    <dgm:pt modelId="{97A476DE-7256-A643-831E-E0BFE24ADDC0}" type="sibTrans" cxnId="{3C1E6EF9-56D6-3E42-A796-1FA296016C68}">
      <dgm:prSet/>
      <dgm:spPr/>
      <dgm:t>
        <a:bodyPr/>
        <a:lstStyle/>
        <a:p>
          <a:endParaRPr lang="en-US"/>
        </a:p>
      </dgm:t>
    </dgm:pt>
    <dgm:pt modelId="{82D5C1DE-0D86-174A-89DC-87E113668E1F}">
      <dgm:prSet phldrT="[Text]" custT="1"/>
      <dgm:spPr>
        <a:solidFill>
          <a:srgbClr val="9ADBE8"/>
        </a:solidFill>
      </dgm:spPr>
      <dgm:t>
        <a:bodyPr/>
        <a:lstStyle/>
        <a:p>
          <a:pPr algn="l"/>
          <a:r>
            <a:rPr lang="en-CA" sz="3000" noProof="0">
              <a:solidFill>
                <a:srgbClr val="003B49"/>
              </a:solidFill>
              <a:latin typeface="FS Me" panose="02000506040000020004"/>
            </a:rPr>
            <a:t>Social cognition</a:t>
          </a:r>
        </a:p>
      </dgm:t>
    </dgm:pt>
    <dgm:pt modelId="{1FB95316-3D81-0D49-A8FF-43F3DCC31139}" type="parTrans" cxnId="{5D9A93FC-A309-8845-A80E-1603CBEE7740}">
      <dgm:prSet/>
      <dgm:spPr/>
      <dgm:t>
        <a:bodyPr/>
        <a:lstStyle/>
        <a:p>
          <a:endParaRPr lang="en-US"/>
        </a:p>
      </dgm:t>
    </dgm:pt>
    <dgm:pt modelId="{35803CDB-0079-B44F-94F9-9CA192FDFBA7}" type="sibTrans" cxnId="{5D9A93FC-A309-8845-A80E-1603CBEE7740}">
      <dgm:prSet/>
      <dgm:spPr/>
      <dgm:t>
        <a:bodyPr/>
        <a:lstStyle/>
        <a:p>
          <a:endParaRPr lang="en-US"/>
        </a:p>
      </dgm:t>
    </dgm:pt>
    <dgm:pt modelId="{C23CE23E-5318-E144-817D-6204626E00AB}">
      <dgm:prSet custT="1"/>
      <dgm:spPr>
        <a:solidFill>
          <a:srgbClr val="9ADBE8"/>
        </a:solidFill>
      </dgm:spPr>
      <dgm:t>
        <a:bodyPr/>
        <a:lstStyle/>
        <a:p>
          <a:pPr algn="l"/>
          <a:r>
            <a:rPr lang="en-CA" sz="3000" noProof="0">
              <a:solidFill>
                <a:srgbClr val="003B49"/>
              </a:solidFill>
              <a:latin typeface="FS Me" panose="02000506040000020004"/>
            </a:rPr>
            <a:t>Learning and memory</a:t>
          </a:r>
        </a:p>
      </dgm:t>
    </dgm:pt>
    <dgm:pt modelId="{53872E02-1671-4B4E-B6F3-67D9BDB460C3}" type="parTrans" cxnId="{2AD90B69-B29A-8E4F-B9EB-CBF03A32AC87}">
      <dgm:prSet/>
      <dgm:spPr/>
      <dgm:t>
        <a:bodyPr/>
        <a:lstStyle/>
        <a:p>
          <a:endParaRPr lang="en-US"/>
        </a:p>
      </dgm:t>
    </dgm:pt>
    <dgm:pt modelId="{D0177545-CBB1-2A4B-A046-303599D60543}" type="sibTrans" cxnId="{2AD90B69-B29A-8E4F-B9EB-CBF03A32AC87}">
      <dgm:prSet/>
      <dgm:spPr/>
      <dgm:t>
        <a:bodyPr/>
        <a:lstStyle/>
        <a:p>
          <a:endParaRPr lang="en-US"/>
        </a:p>
      </dgm:t>
    </dgm:pt>
    <dgm:pt modelId="{171BC815-89FF-7D46-95A9-034688ECA802}">
      <dgm:prSet custT="1"/>
      <dgm:spPr>
        <a:solidFill>
          <a:srgbClr val="9ADBE8"/>
        </a:solidFill>
      </dgm:spPr>
      <dgm:t>
        <a:bodyPr/>
        <a:lstStyle/>
        <a:p>
          <a:pPr algn="l"/>
          <a:r>
            <a:rPr lang="en-CA" sz="3000" noProof="0">
              <a:solidFill>
                <a:srgbClr val="003B49"/>
              </a:solidFill>
              <a:latin typeface="FS Me" panose="02000506040000020004"/>
            </a:rPr>
            <a:t>Language</a:t>
          </a:r>
        </a:p>
      </dgm:t>
    </dgm:pt>
    <dgm:pt modelId="{9AEE6893-447F-BB4C-AAFC-A34D5E9A0C32}" type="parTrans" cxnId="{A56F1C51-29E8-9149-BF5E-F159D7E85F54}">
      <dgm:prSet/>
      <dgm:spPr/>
      <dgm:t>
        <a:bodyPr/>
        <a:lstStyle/>
        <a:p>
          <a:endParaRPr lang="en-US"/>
        </a:p>
      </dgm:t>
    </dgm:pt>
    <dgm:pt modelId="{647407B7-F74F-7C43-955F-E525FAF4D78B}" type="sibTrans" cxnId="{A56F1C51-29E8-9149-BF5E-F159D7E85F54}">
      <dgm:prSet/>
      <dgm:spPr/>
      <dgm:t>
        <a:bodyPr/>
        <a:lstStyle/>
        <a:p>
          <a:endParaRPr lang="en-US"/>
        </a:p>
      </dgm:t>
    </dgm:pt>
    <dgm:pt modelId="{58DDD3EC-35AE-FB46-8505-42144E9FA948}">
      <dgm:prSet custT="1"/>
      <dgm:spPr>
        <a:solidFill>
          <a:srgbClr val="9ADBE8"/>
        </a:solidFill>
      </dgm:spPr>
      <dgm:t>
        <a:bodyPr/>
        <a:lstStyle/>
        <a:p>
          <a:pPr algn="l"/>
          <a:r>
            <a:rPr lang="en-CA" sz="3000" noProof="0">
              <a:solidFill>
                <a:srgbClr val="003B49"/>
              </a:solidFill>
              <a:latin typeface="FS Me" panose="02000506040000020004"/>
            </a:rPr>
            <a:t>Perceptual motor skills</a:t>
          </a:r>
        </a:p>
      </dgm:t>
    </dgm:pt>
    <dgm:pt modelId="{DD23217B-0A63-9D41-9DD1-26D093EDE51D}" type="parTrans" cxnId="{7EF59217-DBEA-F442-8ADD-7B419B0DDC82}">
      <dgm:prSet/>
      <dgm:spPr/>
      <dgm:t>
        <a:bodyPr/>
        <a:lstStyle/>
        <a:p>
          <a:endParaRPr lang="en-US"/>
        </a:p>
      </dgm:t>
    </dgm:pt>
    <dgm:pt modelId="{07017BC4-7E8C-C345-95FA-1CEB5C502CE7}" type="sibTrans" cxnId="{7EF59217-DBEA-F442-8ADD-7B419B0DDC82}">
      <dgm:prSet/>
      <dgm:spPr/>
      <dgm:t>
        <a:bodyPr/>
        <a:lstStyle/>
        <a:p>
          <a:endParaRPr lang="en-US"/>
        </a:p>
      </dgm:t>
    </dgm:pt>
    <dgm:pt modelId="{CD3D2CC8-D273-6546-AB2F-77B40DAF9B4E}" type="pres">
      <dgm:prSet presAssocID="{C3E34BAF-3F35-9F4A-BBFA-BC2307A8FF11}" presName="linearFlow" presStyleCnt="0">
        <dgm:presLayoutVars>
          <dgm:dir/>
          <dgm:resizeHandles val="exact"/>
        </dgm:presLayoutVars>
      </dgm:prSet>
      <dgm:spPr/>
    </dgm:pt>
    <dgm:pt modelId="{118382FF-6C14-CC42-97BF-C3E328618D7D}" type="pres">
      <dgm:prSet presAssocID="{6BA06385-55F2-E340-A605-EABA630847E9}" presName="composite" presStyleCnt="0"/>
      <dgm:spPr/>
    </dgm:pt>
    <dgm:pt modelId="{17C1E4E1-60F0-E34E-A984-FB4DA7B50832}" type="pres">
      <dgm:prSet presAssocID="{6BA06385-55F2-E340-A605-EABA630847E9}" presName="imgShp" presStyleLbl="fgImgPlace1" presStyleIdx="0" presStyleCnt="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solidFill>
            <a:srgbClr val="702082"/>
          </a:solidFill>
        </a:ln>
      </dgm:spPr>
      <dgm:extLst>
        <a:ext uri="{E40237B7-FDA0-4F09-8148-C483321AD2D9}">
          <dgm14:cNvPr xmlns:dgm14="http://schemas.microsoft.com/office/drawing/2010/diagram" id="0" name="" descr="Office Chair with solid fill"/>
        </a:ext>
      </dgm:extLst>
    </dgm:pt>
    <dgm:pt modelId="{ED5FEB49-1476-DC43-819E-1D04776F6B84}" type="pres">
      <dgm:prSet presAssocID="{6BA06385-55F2-E340-A605-EABA630847E9}" presName="txShp" presStyleLbl="node1" presStyleIdx="0" presStyleCnt="6">
        <dgm:presLayoutVars>
          <dgm:bulletEnabled val="1"/>
        </dgm:presLayoutVars>
      </dgm:prSet>
      <dgm:spPr/>
    </dgm:pt>
    <dgm:pt modelId="{BCF95C5C-4CF2-1B40-8A06-4548C5D1E26A}" type="pres">
      <dgm:prSet presAssocID="{8ACED27D-311E-714E-97B5-4C7A1DE92DE8}" presName="spacing" presStyleCnt="0"/>
      <dgm:spPr/>
    </dgm:pt>
    <dgm:pt modelId="{1D719421-B7C1-B348-8185-6FA347EC8474}" type="pres">
      <dgm:prSet presAssocID="{DE2D53FE-AEFD-144E-A1A2-8C11793C31CA}" presName="composite" presStyleCnt="0"/>
      <dgm:spPr/>
    </dgm:pt>
    <dgm:pt modelId="{D78FFDB6-2A96-9340-99E0-18A7AFF8734E}" type="pres">
      <dgm:prSet presAssocID="{DE2D53FE-AEFD-144E-A1A2-8C11793C31CA}" presName="imgShp" presStyleLbl="fgImgPlac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solidFill>
            <a:srgbClr val="702082"/>
          </a:solidFill>
        </a:ln>
      </dgm:spPr>
      <dgm:extLst>
        <a:ext uri="{E40237B7-FDA0-4F09-8148-C483321AD2D9}">
          <dgm14:cNvPr xmlns:dgm14="http://schemas.microsoft.com/office/drawing/2010/diagram" id="0" name="" descr="Head with gears with solid fill"/>
        </a:ext>
      </dgm:extLst>
    </dgm:pt>
    <dgm:pt modelId="{4098B106-9168-104B-AFEA-F64DF85A2809}" type="pres">
      <dgm:prSet presAssocID="{DE2D53FE-AEFD-144E-A1A2-8C11793C31CA}" presName="txShp" presStyleLbl="node1" presStyleIdx="1" presStyleCnt="6">
        <dgm:presLayoutVars>
          <dgm:bulletEnabled val="1"/>
        </dgm:presLayoutVars>
      </dgm:prSet>
      <dgm:spPr/>
    </dgm:pt>
    <dgm:pt modelId="{AB8138E9-FA59-7C42-B791-FBF82DEF0413}" type="pres">
      <dgm:prSet presAssocID="{97A476DE-7256-A643-831E-E0BFE24ADDC0}" presName="spacing" presStyleCnt="0"/>
      <dgm:spPr/>
    </dgm:pt>
    <dgm:pt modelId="{15CF6D6A-C1D1-A34B-A502-50BCE7815C8F}" type="pres">
      <dgm:prSet presAssocID="{C23CE23E-5318-E144-817D-6204626E00AB}" presName="composite" presStyleCnt="0"/>
      <dgm:spPr/>
    </dgm:pt>
    <dgm:pt modelId="{9AFFA41D-B7BC-BA48-A00C-418F6AF18B04}" type="pres">
      <dgm:prSet presAssocID="{C23CE23E-5318-E144-817D-6204626E00AB}" presName="imgShp" presStyleLbl="fgImgPlac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solidFill>
            <a:srgbClr val="702082"/>
          </a:solidFill>
        </a:ln>
      </dgm:spPr>
      <dgm:extLst>
        <a:ext uri="{E40237B7-FDA0-4F09-8148-C483321AD2D9}">
          <dgm14:cNvPr xmlns:dgm14="http://schemas.microsoft.com/office/drawing/2010/diagram" id="0" name="" descr="Books with solid fill"/>
        </a:ext>
      </dgm:extLst>
    </dgm:pt>
    <dgm:pt modelId="{A0D1838E-F54A-084C-85E4-D42482A1B250}" type="pres">
      <dgm:prSet presAssocID="{C23CE23E-5318-E144-817D-6204626E00AB}" presName="txShp" presStyleLbl="node1" presStyleIdx="2" presStyleCnt="6">
        <dgm:presLayoutVars>
          <dgm:bulletEnabled val="1"/>
        </dgm:presLayoutVars>
      </dgm:prSet>
      <dgm:spPr/>
    </dgm:pt>
    <dgm:pt modelId="{37F6D793-340E-EB44-B1F9-3A46ACCE2C7B}" type="pres">
      <dgm:prSet presAssocID="{D0177545-CBB1-2A4B-A046-303599D60543}" presName="spacing" presStyleCnt="0"/>
      <dgm:spPr/>
    </dgm:pt>
    <dgm:pt modelId="{F21735D1-8A47-624F-BE4B-5F040C964A5F}" type="pres">
      <dgm:prSet presAssocID="{171BC815-89FF-7D46-95A9-034688ECA802}" presName="composite" presStyleCnt="0"/>
      <dgm:spPr/>
    </dgm:pt>
    <dgm:pt modelId="{38F232C0-F264-AE40-BED1-6F0D2B281B60}" type="pres">
      <dgm:prSet presAssocID="{171BC815-89FF-7D46-95A9-034688ECA802}" presName="imgShp" presStyleLbl="fgImgPlac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solidFill>
            <a:srgbClr val="702082"/>
          </a:solidFill>
        </a:ln>
      </dgm:spPr>
      <dgm:extLst>
        <a:ext uri="{E40237B7-FDA0-4F09-8148-C483321AD2D9}">
          <dgm14:cNvPr xmlns:dgm14="http://schemas.microsoft.com/office/drawing/2010/diagram" id="0" name="" descr="Chat with solid fill"/>
        </a:ext>
      </dgm:extLst>
    </dgm:pt>
    <dgm:pt modelId="{1EF5BA4D-64BC-704A-85AA-D3E707C47A98}" type="pres">
      <dgm:prSet presAssocID="{171BC815-89FF-7D46-95A9-034688ECA802}" presName="txShp" presStyleLbl="node1" presStyleIdx="3" presStyleCnt="6">
        <dgm:presLayoutVars>
          <dgm:bulletEnabled val="1"/>
        </dgm:presLayoutVars>
      </dgm:prSet>
      <dgm:spPr/>
    </dgm:pt>
    <dgm:pt modelId="{6C7706FA-D100-2645-9364-AA77149F220F}" type="pres">
      <dgm:prSet presAssocID="{647407B7-F74F-7C43-955F-E525FAF4D78B}" presName="spacing" presStyleCnt="0"/>
      <dgm:spPr/>
    </dgm:pt>
    <dgm:pt modelId="{0C427DD7-7F9E-2A4A-8E48-444D5A523C26}" type="pres">
      <dgm:prSet presAssocID="{58DDD3EC-35AE-FB46-8505-42144E9FA948}" presName="composite" presStyleCnt="0"/>
      <dgm:spPr/>
    </dgm:pt>
    <dgm:pt modelId="{2253CA9B-FDA2-8E4E-9477-ED7CF47C8564}" type="pres">
      <dgm:prSet presAssocID="{58DDD3EC-35AE-FB46-8505-42144E9FA948}" presName="imgShp" presStyleLbl="fgImgPlac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solidFill>
            <a:srgbClr val="702082"/>
          </a:solidFill>
        </a:ln>
      </dgm:spPr>
      <dgm:extLst>
        <a:ext uri="{E40237B7-FDA0-4F09-8148-C483321AD2D9}">
          <dgm14:cNvPr xmlns:dgm14="http://schemas.microsoft.com/office/drawing/2010/diagram" id="0" name="" descr="Walk with solid fill"/>
        </a:ext>
      </dgm:extLst>
    </dgm:pt>
    <dgm:pt modelId="{F48D3BC2-818D-4B47-BF56-10FC7E9B7090}" type="pres">
      <dgm:prSet presAssocID="{58DDD3EC-35AE-FB46-8505-42144E9FA948}" presName="txShp" presStyleLbl="node1" presStyleIdx="4" presStyleCnt="6">
        <dgm:presLayoutVars>
          <dgm:bulletEnabled val="1"/>
        </dgm:presLayoutVars>
      </dgm:prSet>
      <dgm:spPr/>
    </dgm:pt>
    <dgm:pt modelId="{D0CE6743-9856-4A47-8764-1D3302434BFA}" type="pres">
      <dgm:prSet presAssocID="{07017BC4-7E8C-C345-95FA-1CEB5C502CE7}" presName="spacing" presStyleCnt="0"/>
      <dgm:spPr/>
    </dgm:pt>
    <dgm:pt modelId="{FB0E40EC-1DB2-334F-B08E-777B5C7FE3E1}" type="pres">
      <dgm:prSet presAssocID="{82D5C1DE-0D86-174A-89DC-87E113668E1F}" presName="composite" presStyleCnt="0"/>
      <dgm:spPr/>
    </dgm:pt>
    <dgm:pt modelId="{73E07185-24AF-8B42-AF25-070E515B72DD}" type="pres">
      <dgm:prSet presAssocID="{82D5C1DE-0D86-174A-89DC-87E113668E1F}" presName="imgShp" presStyleLbl="fgImgPlac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solidFill>
            <a:srgbClr val="702082"/>
          </a:solidFill>
        </a:ln>
      </dgm:spPr>
      <dgm:extLst>
        <a:ext uri="{E40237B7-FDA0-4F09-8148-C483321AD2D9}">
          <dgm14:cNvPr xmlns:dgm14="http://schemas.microsoft.com/office/drawing/2010/diagram" id="0" name="" descr="Social network with solid fill"/>
        </a:ext>
      </dgm:extLst>
    </dgm:pt>
    <dgm:pt modelId="{7C8C0F6C-919A-B74C-B829-6E3E35289C36}" type="pres">
      <dgm:prSet presAssocID="{82D5C1DE-0D86-174A-89DC-87E113668E1F}" presName="txShp" presStyleLbl="node1" presStyleIdx="5" presStyleCnt="6">
        <dgm:presLayoutVars>
          <dgm:bulletEnabled val="1"/>
        </dgm:presLayoutVars>
      </dgm:prSet>
      <dgm:spPr/>
    </dgm:pt>
  </dgm:ptLst>
  <dgm:cxnLst>
    <dgm:cxn modelId="{BA65C900-742E-894F-B1AB-5D1738DBD120}" type="presOf" srcId="{6BA06385-55F2-E340-A605-EABA630847E9}" destId="{ED5FEB49-1476-DC43-819E-1D04776F6B84}" srcOrd="0" destOrd="0" presId="urn:microsoft.com/office/officeart/2005/8/layout/vList3"/>
    <dgm:cxn modelId="{5F6F2F09-D9AD-D847-B90A-BB7BC9F4B7FA}" type="presOf" srcId="{DE2D53FE-AEFD-144E-A1A2-8C11793C31CA}" destId="{4098B106-9168-104B-AFEA-F64DF85A2809}" srcOrd="0" destOrd="0" presId="urn:microsoft.com/office/officeart/2005/8/layout/vList3"/>
    <dgm:cxn modelId="{7EF59217-DBEA-F442-8ADD-7B419B0DDC82}" srcId="{C3E34BAF-3F35-9F4A-BBFA-BC2307A8FF11}" destId="{58DDD3EC-35AE-FB46-8505-42144E9FA948}" srcOrd="4" destOrd="0" parTransId="{DD23217B-0A63-9D41-9DD1-26D093EDE51D}" sibTransId="{07017BC4-7E8C-C345-95FA-1CEB5C502CE7}"/>
    <dgm:cxn modelId="{A56F1C51-29E8-9149-BF5E-F159D7E85F54}" srcId="{C3E34BAF-3F35-9F4A-BBFA-BC2307A8FF11}" destId="{171BC815-89FF-7D46-95A9-034688ECA802}" srcOrd="3" destOrd="0" parTransId="{9AEE6893-447F-BB4C-AAFC-A34D5E9A0C32}" sibTransId="{647407B7-F74F-7C43-955F-E525FAF4D78B}"/>
    <dgm:cxn modelId="{2AD90B69-B29A-8E4F-B9EB-CBF03A32AC87}" srcId="{C3E34BAF-3F35-9F4A-BBFA-BC2307A8FF11}" destId="{C23CE23E-5318-E144-817D-6204626E00AB}" srcOrd="2" destOrd="0" parTransId="{53872E02-1671-4B4E-B6F3-67D9BDB460C3}" sibTransId="{D0177545-CBB1-2A4B-A046-303599D60543}"/>
    <dgm:cxn modelId="{705E9590-4858-A346-AD28-F9CA7B88FD18}" type="presOf" srcId="{C23CE23E-5318-E144-817D-6204626E00AB}" destId="{A0D1838E-F54A-084C-85E4-D42482A1B250}" srcOrd="0" destOrd="0" presId="urn:microsoft.com/office/officeart/2005/8/layout/vList3"/>
    <dgm:cxn modelId="{DFF1C5A8-E2DD-A14B-807E-47840CC5F9CB}" type="presOf" srcId="{C3E34BAF-3F35-9F4A-BBFA-BC2307A8FF11}" destId="{CD3D2CC8-D273-6546-AB2F-77B40DAF9B4E}" srcOrd="0" destOrd="0" presId="urn:microsoft.com/office/officeart/2005/8/layout/vList3"/>
    <dgm:cxn modelId="{D25619C0-7F2A-E240-A439-C9371C4B5E2C}" type="presOf" srcId="{171BC815-89FF-7D46-95A9-034688ECA802}" destId="{1EF5BA4D-64BC-704A-85AA-D3E707C47A98}" srcOrd="0" destOrd="0" presId="urn:microsoft.com/office/officeart/2005/8/layout/vList3"/>
    <dgm:cxn modelId="{ECEF03C9-1579-FB4D-AE28-5749AFEA23C3}" type="presOf" srcId="{58DDD3EC-35AE-FB46-8505-42144E9FA948}" destId="{F48D3BC2-818D-4B47-BF56-10FC7E9B7090}" srcOrd="0" destOrd="0" presId="urn:microsoft.com/office/officeart/2005/8/layout/vList3"/>
    <dgm:cxn modelId="{48A74EE7-49CC-C847-8D89-F38E08BFFD35}" srcId="{C3E34BAF-3F35-9F4A-BBFA-BC2307A8FF11}" destId="{6BA06385-55F2-E340-A605-EABA630847E9}" srcOrd="0" destOrd="0" parTransId="{D4AE4FD6-493F-E444-ACD7-C326565C4B34}" sibTransId="{8ACED27D-311E-714E-97B5-4C7A1DE92DE8}"/>
    <dgm:cxn modelId="{2F63E5EC-9B59-D94C-98D0-6E64B41B43EA}" type="presOf" srcId="{82D5C1DE-0D86-174A-89DC-87E113668E1F}" destId="{7C8C0F6C-919A-B74C-B829-6E3E35289C36}" srcOrd="0" destOrd="0" presId="urn:microsoft.com/office/officeart/2005/8/layout/vList3"/>
    <dgm:cxn modelId="{3C1E6EF9-56D6-3E42-A796-1FA296016C68}" srcId="{C3E34BAF-3F35-9F4A-BBFA-BC2307A8FF11}" destId="{DE2D53FE-AEFD-144E-A1A2-8C11793C31CA}" srcOrd="1" destOrd="0" parTransId="{F4222A49-851E-9640-AD86-31CFD1A29E49}" sibTransId="{97A476DE-7256-A643-831E-E0BFE24ADDC0}"/>
    <dgm:cxn modelId="{5D9A93FC-A309-8845-A80E-1603CBEE7740}" srcId="{C3E34BAF-3F35-9F4A-BBFA-BC2307A8FF11}" destId="{82D5C1DE-0D86-174A-89DC-87E113668E1F}" srcOrd="5" destOrd="0" parTransId="{1FB95316-3D81-0D49-A8FF-43F3DCC31139}" sibTransId="{35803CDB-0079-B44F-94F9-9CA192FDFBA7}"/>
    <dgm:cxn modelId="{DC1367F4-24D7-6449-BB0B-79EF1E05953A}" type="presParOf" srcId="{CD3D2CC8-D273-6546-AB2F-77B40DAF9B4E}" destId="{118382FF-6C14-CC42-97BF-C3E328618D7D}" srcOrd="0" destOrd="0" presId="urn:microsoft.com/office/officeart/2005/8/layout/vList3"/>
    <dgm:cxn modelId="{BE85A7CE-366B-EF4B-AD37-4B4532136888}" type="presParOf" srcId="{118382FF-6C14-CC42-97BF-C3E328618D7D}" destId="{17C1E4E1-60F0-E34E-A984-FB4DA7B50832}" srcOrd="0" destOrd="0" presId="urn:microsoft.com/office/officeart/2005/8/layout/vList3"/>
    <dgm:cxn modelId="{D0817A15-5767-6C47-8690-DE72FFB6730A}" type="presParOf" srcId="{118382FF-6C14-CC42-97BF-C3E328618D7D}" destId="{ED5FEB49-1476-DC43-819E-1D04776F6B84}" srcOrd="1" destOrd="0" presId="urn:microsoft.com/office/officeart/2005/8/layout/vList3"/>
    <dgm:cxn modelId="{EED6313D-AE4D-7049-B0DC-698E1F4C4FEC}" type="presParOf" srcId="{CD3D2CC8-D273-6546-AB2F-77B40DAF9B4E}" destId="{BCF95C5C-4CF2-1B40-8A06-4548C5D1E26A}" srcOrd="1" destOrd="0" presId="urn:microsoft.com/office/officeart/2005/8/layout/vList3"/>
    <dgm:cxn modelId="{3643ED4E-7132-BA42-B882-687DE2A16CBA}" type="presParOf" srcId="{CD3D2CC8-D273-6546-AB2F-77B40DAF9B4E}" destId="{1D719421-B7C1-B348-8185-6FA347EC8474}" srcOrd="2" destOrd="0" presId="urn:microsoft.com/office/officeart/2005/8/layout/vList3"/>
    <dgm:cxn modelId="{AE3E0704-001B-B743-9891-2B26EB811624}" type="presParOf" srcId="{1D719421-B7C1-B348-8185-6FA347EC8474}" destId="{D78FFDB6-2A96-9340-99E0-18A7AFF8734E}" srcOrd="0" destOrd="0" presId="urn:microsoft.com/office/officeart/2005/8/layout/vList3"/>
    <dgm:cxn modelId="{F0EE5267-0750-DE46-B2D0-E6EB8164D88E}" type="presParOf" srcId="{1D719421-B7C1-B348-8185-6FA347EC8474}" destId="{4098B106-9168-104B-AFEA-F64DF85A2809}" srcOrd="1" destOrd="0" presId="urn:microsoft.com/office/officeart/2005/8/layout/vList3"/>
    <dgm:cxn modelId="{133570D9-51BF-ED42-A18E-41F8123A3189}" type="presParOf" srcId="{CD3D2CC8-D273-6546-AB2F-77B40DAF9B4E}" destId="{AB8138E9-FA59-7C42-B791-FBF82DEF0413}" srcOrd="3" destOrd="0" presId="urn:microsoft.com/office/officeart/2005/8/layout/vList3"/>
    <dgm:cxn modelId="{B828540E-0A94-1B4E-8BFC-B803070F5020}" type="presParOf" srcId="{CD3D2CC8-D273-6546-AB2F-77B40DAF9B4E}" destId="{15CF6D6A-C1D1-A34B-A502-50BCE7815C8F}" srcOrd="4" destOrd="0" presId="urn:microsoft.com/office/officeart/2005/8/layout/vList3"/>
    <dgm:cxn modelId="{2CA103E9-5C59-2B4B-BDDB-21B672D3D85B}" type="presParOf" srcId="{15CF6D6A-C1D1-A34B-A502-50BCE7815C8F}" destId="{9AFFA41D-B7BC-BA48-A00C-418F6AF18B04}" srcOrd="0" destOrd="0" presId="urn:microsoft.com/office/officeart/2005/8/layout/vList3"/>
    <dgm:cxn modelId="{4D2A13F2-1CBB-6340-9593-205F249E3C87}" type="presParOf" srcId="{15CF6D6A-C1D1-A34B-A502-50BCE7815C8F}" destId="{A0D1838E-F54A-084C-85E4-D42482A1B250}" srcOrd="1" destOrd="0" presId="urn:microsoft.com/office/officeart/2005/8/layout/vList3"/>
    <dgm:cxn modelId="{237429DC-B007-3546-9669-2DD37B642F10}" type="presParOf" srcId="{CD3D2CC8-D273-6546-AB2F-77B40DAF9B4E}" destId="{37F6D793-340E-EB44-B1F9-3A46ACCE2C7B}" srcOrd="5" destOrd="0" presId="urn:microsoft.com/office/officeart/2005/8/layout/vList3"/>
    <dgm:cxn modelId="{97E7DFC1-F064-B54E-8AE3-806785170440}" type="presParOf" srcId="{CD3D2CC8-D273-6546-AB2F-77B40DAF9B4E}" destId="{F21735D1-8A47-624F-BE4B-5F040C964A5F}" srcOrd="6" destOrd="0" presId="urn:microsoft.com/office/officeart/2005/8/layout/vList3"/>
    <dgm:cxn modelId="{F846E4B6-A6B3-214A-9156-AE4C3AB42308}" type="presParOf" srcId="{F21735D1-8A47-624F-BE4B-5F040C964A5F}" destId="{38F232C0-F264-AE40-BED1-6F0D2B281B60}" srcOrd="0" destOrd="0" presId="urn:microsoft.com/office/officeart/2005/8/layout/vList3"/>
    <dgm:cxn modelId="{C05D9580-983A-944F-A637-91763E4BAE12}" type="presParOf" srcId="{F21735D1-8A47-624F-BE4B-5F040C964A5F}" destId="{1EF5BA4D-64BC-704A-85AA-D3E707C47A98}" srcOrd="1" destOrd="0" presId="urn:microsoft.com/office/officeart/2005/8/layout/vList3"/>
    <dgm:cxn modelId="{766067C0-DF65-0947-B073-08587B9096C7}" type="presParOf" srcId="{CD3D2CC8-D273-6546-AB2F-77B40DAF9B4E}" destId="{6C7706FA-D100-2645-9364-AA77149F220F}" srcOrd="7" destOrd="0" presId="urn:microsoft.com/office/officeart/2005/8/layout/vList3"/>
    <dgm:cxn modelId="{9848868A-C6B0-0449-8D4C-CF1DBFBE6BD8}" type="presParOf" srcId="{CD3D2CC8-D273-6546-AB2F-77B40DAF9B4E}" destId="{0C427DD7-7F9E-2A4A-8E48-444D5A523C26}" srcOrd="8" destOrd="0" presId="urn:microsoft.com/office/officeart/2005/8/layout/vList3"/>
    <dgm:cxn modelId="{5843B835-62F0-1048-B85F-80D7F7EA29B3}" type="presParOf" srcId="{0C427DD7-7F9E-2A4A-8E48-444D5A523C26}" destId="{2253CA9B-FDA2-8E4E-9477-ED7CF47C8564}" srcOrd="0" destOrd="0" presId="urn:microsoft.com/office/officeart/2005/8/layout/vList3"/>
    <dgm:cxn modelId="{FDF123D5-33B0-E940-8FD9-0858787AC53D}" type="presParOf" srcId="{0C427DD7-7F9E-2A4A-8E48-444D5A523C26}" destId="{F48D3BC2-818D-4B47-BF56-10FC7E9B7090}" srcOrd="1" destOrd="0" presId="urn:microsoft.com/office/officeart/2005/8/layout/vList3"/>
    <dgm:cxn modelId="{22C502B6-A50B-904A-A94B-7B81D0A52B54}" type="presParOf" srcId="{CD3D2CC8-D273-6546-AB2F-77B40DAF9B4E}" destId="{D0CE6743-9856-4A47-8764-1D3302434BFA}" srcOrd="9" destOrd="0" presId="urn:microsoft.com/office/officeart/2005/8/layout/vList3"/>
    <dgm:cxn modelId="{F5DA6E43-693C-A644-96E6-A289A27C0D7E}" type="presParOf" srcId="{CD3D2CC8-D273-6546-AB2F-77B40DAF9B4E}" destId="{FB0E40EC-1DB2-334F-B08E-777B5C7FE3E1}" srcOrd="10" destOrd="0" presId="urn:microsoft.com/office/officeart/2005/8/layout/vList3"/>
    <dgm:cxn modelId="{834BB491-69FC-D74F-AD24-871551F5B9E2}" type="presParOf" srcId="{FB0E40EC-1DB2-334F-B08E-777B5C7FE3E1}" destId="{73E07185-24AF-8B42-AF25-070E515B72DD}" srcOrd="0" destOrd="0" presId="urn:microsoft.com/office/officeart/2005/8/layout/vList3"/>
    <dgm:cxn modelId="{D371AE61-D480-9746-BAB5-29A30F683186}" type="presParOf" srcId="{FB0E40EC-1DB2-334F-B08E-777B5C7FE3E1}" destId="{7C8C0F6C-919A-B74C-B829-6E3E35289C36}" srcOrd="1" destOrd="0" presId="urn:microsoft.com/office/officeart/2005/8/layout/v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5FEB49-1476-DC43-819E-1D04776F6B84}">
      <dsp:nvSpPr>
        <dsp:cNvPr id="0" name=""/>
        <dsp:cNvSpPr/>
      </dsp:nvSpPr>
      <dsp:spPr>
        <a:xfrm rot="10800000">
          <a:off x="1701914" y="4792"/>
          <a:ext cx="5971106" cy="791656"/>
        </a:xfrm>
        <a:prstGeom prst="homePlate">
          <a:avLst/>
        </a:prstGeom>
        <a:solidFill>
          <a:srgbClr val="9ADB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9099" tIns="114300" rIns="213360" bIns="114300" numCol="1" spcCol="1270" anchor="ctr" anchorCtr="0">
          <a:noAutofit/>
        </a:bodyPr>
        <a:lstStyle/>
        <a:p>
          <a:pPr marL="0" lvl="0" indent="0" algn="l" defTabSz="1333500">
            <a:lnSpc>
              <a:spcPct val="90000"/>
            </a:lnSpc>
            <a:spcBef>
              <a:spcPct val="0"/>
            </a:spcBef>
            <a:spcAft>
              <a:spcPct val="35000"/>
            </a:spcAft>
            <a:buNone/>
          </a:pPr>
          <a:r>
            <a:rPr lang="en-CA" sz="3000" kern="1200" noProof="0">
              <a:solidFill>
                <a:srgbClr val="003B49"/>
              </a:solidFill>
              <a:latin typeface="FS Me" panose="02000506040000020004"/>
            </a:rPr>
            <a:t>Attention</a:t>
          </a:r>
        </a:p>
      </dsp:txBody>
      <dsp:txXfrm rot="10800000">
        <a:off x="1899828" y="4792"/>
        <a:ext cx="5773192" cy="791656"/>
      </dsp:txXfrm>
    </dsp:sp>
    <dsp:sp modelId="{17C1E4E1-60F0-E34E-A984-FB4DA7B50832}">
      <dsp:nvSpPr>
        <dsp:cNvPr id="0" name=""/>
        <dsp:cNvSpPr/>
      </dsp:nvSpPr>
      <dsp:spPr>
        <a:xfrm>
          <a:off x="1306086" y="4792"/>
          <a:ext cx="791656" cy="791656"/>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rgbClr val="702082"/>
          </a:solidFill>
          <a:prstDash val="solid"/>
          <a:miter lim="800000"/>
        </a:ln>
        <a:effectLst/>
      </dsp:spPr>
      <dsp:style>
        <a:lnRef idx="2">
          <a:scrgbClr r="0" g="0" b="0"/>
        </a:lnRef>
        <a:fillRef idx="1">
          <a:scrgbClr r="0" g="0" b="0"/>
        </a:fillRef>
        <a:effectRef idx="0">
          <a:scrgbClr r="0" g="0" b="0"/>
        </a:effectRef>
        <a:fontRef idx="minor"/>
      </dsp:style>
    </dsp:sp>
    <dsp:sp modelId="{4098B106-9168-104B-AFEA-F64DF85A2809}">
      <dsp:nvSpPr>
        <dsp:cNvPr id="0" name=""/>
        <dsp:cNvSpPr/>
      </dsp:nvSpPr>
      <dsp:spPr>
        <a:xfrm rot="10800000">
          <a:off x="1701914" y="1032764"/>
          <a:ext cx="5971106" cy="791656"/>
        </a:xfrm>
        <a:prstGeom prst="homePlate">
          <a:avLst/>
        </a:prstGeom>
        <a:solidFill>
          <a:srgbClr val="9ADB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9099" tIns="114300" rIns="213360" bIns="114300" numCol="1" spcCol="1270" anchor="ctr" anchorCtr="0">
          <a:noAutofit/>
        </a:bodyPr>
        <a:lstStyle/>
        <a:p>
          <a:pPr marL="0" lvl="0" indent="0" algn="l" defTabSz="1333500">
            <a:lnSpc>
              <a:spcPct val="90000"/>
            </a:lnSpc>
            <a:spcBef>
              <a:spcPct val="0"/>
            </a:spcBef>
            <a:spcAft>
              <a:spcPct val="35000"/>
            </a:spcAft>
            <a:buNone/>
          </a:pPr>
          <a:r>
            <a:rPr lang="en-CA" sz="3000" kern="1200" noProof="0">
              <a:solidFill>
                <a:srgbClr val="003B49"/>
              </a:solidFill>
              <a:latin typeface="FS Me" panose="02000506040000020004"/>
            </a:rPr>
            <a:t>Executive functions</a:t>
          </a:r>
        </a:p>
      </dsp:txBody>
      <dsp:txXfrm rot="10800000">
        <a:off x="1899828" y="1032764"/>
        <a:ext cx="5773192" cy="791656"/>
      </dsp:txXfrm>
    </dsp:sp>
    <dsp:sp modelId="{D78FFDB6-2A96-9340-99E0-18A7AFF8734E}">
      <dsp:nvSpPr>
        <dsp:cNvPr id="0" name=""/>
        <dsp:cNvSpPr/>
      </dsp:nvSpPr>
      <dsp:spPr>
        <a:xfrm>
          <a:off x="1306086" y="1032764"/>
          <a:ext cx="791656" cy="791656"/>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rgbClr val="702082"/>
          </a:solidFill>
          <a:prstDash val="solid"/>
          <a:miter lim="800000"/>
        </a:ln>
        <a:effectLst/>
      </dsp:spPr>
      <dsp:style>
        <a:lnRef idx="2">
          <a:scrgbClr r="0" g="0" b="0"/>
        </a:lnRef>
        <a:fillRef idx="1">
          <a:scrgbClr r="0" g="0" b="0"/>
        </a:fillRef>
        <a:effectRef idx="0">
          <a:scrgbClr r="0" g="0" b="0"/>
        </a:effectRef>
        <a:fontRef idx="minor"/>
      </dsp:style>
    </dsp:sp>
    <dsp:sp modelId="{A0D1838E-F54A-084C-85E4-D42482A1B250}">
      <dsp:nvSpPr>
        <dsp:cNvPr id="0" name=""/>
        <dsp:cNvSpPr/>
      </dsp:nvSpPr>
      <dsp:spPr>
        <a:xfrm rot="10800000">
          <a:off x="1701914" y="2060736"/>
          <a:ext cx="5971106" cy="791656"/>
        </a:xfrm>
        <a:prstGeom prst="homePlate">
          <a:avLst/>
        </a:prstGeom>
        <a:solidFill>
          <a:srgbClr val="9ADB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9099" tIns="114300" rIns="213360" bIns="114300" numCol="1" spcCol="1270" anchor="ctr" anchorCtr="0">
          <a:noAutofit/>
        </a:bodyPr>
        <a:lstStyle/>
        <a:p>
          <a:pPr marL="0" lvl="0" indent="0" algn="l" defTabSz="1333500">
            <a:lnSpc>
              <a:spcPct val="90000"/>
            </a:lnSpc>
            <a:spcBef>
              <a:spcPct val="0"/>
            </a:spcBef>
            <a:spcAft>
              <a:spcPct val="35000"/>
            </a:spcAft>
            <a:buNone/>
          </a:pPr>
          <a:r>
            <a:rPr lang="en-CA" sz="3000" kern="1200" noProof="0">
              <a:solidFill>
                <a:srgbClr val="003B49"/>
              </a:solidFill>
              <a:latin typeface="FS Me" panose="02000506040000020004"/>
            </a:rPr>
            <a:t>Learning and memory</a:t>
          </a:r>
        </a:p>
      </dsp:txBody>
      <dsp:txXfrm rot="10800000">
        <a:off x="1899828" y="2060736"/>
        <a:ext cx="5773192" cy="791656"/>
      </dsp:txXfrm>
    </dsp:sp>
    <dsp:sp modelId="{9AFFA41D-B7BC-BA48-A00C-418F6AF18B04}">
      <dsp:nvSpPr>
        <dsp:cNvPr id="0" name=""/>
        <dsp:cNvSpPr/>
      </dsp:nvSpPr>
      <dsp:spPr>
        <a:xfrm>
          <a:off x="1306086" y="2060736"/>
          <a:ext cx="791656" cy="791656"/>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rgbClr val="702082"/>
          </a:solidFill>
          <a:prstDash val="solid"/>
          <a:miter lim="800000"/>
        </a:ln>
        <a:effectLst/>
      </dsp:spPr>
      <dsp:style>
        <a:lnRef idx="2">
          <a:scrgbClr r="0" g="0" b="0"/>
        </a:lnRef>
        <a:fillRef idx="1">
          <a:scrgbClr r="0" g="0" b="0"/>
        </a:fillRef>
        <a:effectRef idx="0">
          <a:scrgbClr r="0" g="0" b="0"/>
        </a:effectRef>
        <a:fontRef idx="minor"/>
      </dsp:style>
    </dsp:sp>
    <dsp:sp modelId="{1EF5BA4D-64BC-704A-85AA-D3E707C47A98}">
      <dsp:nvSpPr>
        <dsp:cNvPr id="0" name=""/>
        <dsp:cNvSpPr/>
      </dsp:nvSpPr>
      <dsp:spPr>
        <a:xfrm rot="10800000">
          <a:off x="1701914" y="3088708"/>
          <a:ext cx="5971106" cy="791656"/>
        </a:xfrm>
        <a:prstGeom prst="homePlate">
          <a:avLst/>
        </a:prstGeom>
        <a:solidFill>
          <a:srgbClr val="9ADB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9099" tIns="114300" rIns="213360" bIns="114300" numCol="1" spcCol="1270" anchor="ctr" anchorCtr="0">
          <a:noAutofit/>
        </a:bodyPr>
        <a:lstStyle/>
        <a:p>
          <a:pPr marL="0" lvl="0" indent="0" algn="l" defTabSz="1333500">
            <a:lnSpc>
              <a:spcPct val="90000"/>
            </a:lnSpc>
            <a:spcBef>
              <a:spcPct val="0"/>
            </a:spcBef>
            <a:spcAft>
              <a:spcPct val="35000"/>
            </a:spcAft>
            <a:buNone/>
          </a:pPr>
          <a:r>
            <a:rPr lang="en-CA" sz="3000" kern="1200" noProof="0">
              <a:solidFill>
                <a:srgbClr val="003B49"/>
              </a:solidFill>
              <a:latin typeface="FS Me" panose="02000506040000020004"/>
            </a:rPr>
            <a:t>Language</a:t>
          </a:r>
        </a:p>
      </dsp:txBody>
      <dsp:txXfrm rot="10800000">
        <a:off x="1899828" y="3088708"/>
        <a:ext cx="5773192" cy="791656"/>
      </dsp:txXfrm>
    </dsp:sp>
    <dsp:sp modelId="{38F232C0-F264-AE40-BED1-6F0D2B281B60}">
      <dsp:nvSpPr>
        <dsp:cNvPr id="0" name=""/>
        <dsp:cNvSpPr/>
      </dsp:nvSpPr>
      <dsp:spPr>
        <a:xfrm>
          <a:off x="1306086" y="3088708"/>
          <a:ext cx="791656" cy="791656"/>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rgbClr val="702082"/>
          </a:solidFill>
          <a:prstDash val="solid"/>
          <a:miter lim="800000"/>
        </a:ln>
        <a:effectLst/>
      </dsp:spPr>
      <dsp:style>
        <a:lnRef idx="2">
          <a:scrgbClr r="0" g="0" b="0"/>
        </a:lnRef>
        <a:fillRef idx="1">
          <a:scrgbClr r="0" g="0" b="0"/>
        </a:fillRef>
        <a:effectRef idx="0">
          <a:scrgbClr r="0" g="0" b="0"/>
        </a:effectRef>
        <a:fontRef idx="minor"/>
      </dsp:style>
    </dsp:sp>
    <dsp:sp modelId="{F48D3BC2-818D-4B47-BF56-10FC7E9B7090}">
      <dsp:nvSpPr>
        <dsp:cNvPr id="0" name=""/>
        <dsp:cNvSpPr/>
      </dsp:nvSpPr>
      <dsp:spPr>
        <a:xfrm rot="10800000">
          <a:off x="1701914" y="4116680"/>
          <a:ext cx="5971106" cy="791656"/>
        </a:xfrm>
        <a:prstGeom prst="homePlate">
          <a:avLst/>
        </a:prstGeom>
        <a:solidFill>
          <a:srgbClr val="9ADB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9099" tIns="114300" rIns="213360" bIns="114300" numCol="1" spcCol="1270" anchor="ctr" anchorCtr="0">
          <a:noAutofit/>
        </a:bodyPr>
        <a:lstStyle/>
        <a:p>
          <a:pPr marL="0" lvl="0" indent="0" algn="l" defTabSz="1333500">
            <a:lnSpc>
              <a:spcPct val="90000"/>
            </a:lnSpc>
            <a:spcBef>
              <a:spcPct val="0"/>
            </a:spcBef>
            <a:spcAft>
              <a:spcPct val="35000"/>
            </a:spcAft>
            <a:buNone/>
          </a:pPr>
          <a:r>
            <a:rPr lang="en-CA" sz="3000" kern="1200" noProof="0">
              <a:solidFill>
                <a:srgbClr val="003B49"/>
              </a:solidFill>
              <a:latin typeface="FS Me" panose="02000506040000020004"/>
            </a:rPr>
            <a:t>Perceptual motor skills</a:t>
          </a:r>
        </a:p>
      </dsp:txBody>
      <dsp:txXfrm rot="10800000">
        <a:off x="1899828" y="4116680"/>
        <a:ext cx="5773192" cy="791656"/>
      </dsp:txXfrm>
    </dsp:sp>
    <dsp:sp modelId="{2253CA9B-FDA2-8E4E-9477-ED7CF47C8564}">
      <dsp:nvSpPr>
        <dsp:cNvPr id="0" name=""/>
        <dsp:cNvSpPr/>
      </dsp:nvSpPr>
      <dsp:spPr>
        <a:xfrm>
          <a:off x="1306086" y="4116680"/>
          <a:ext cx="791656" cy="791656"/>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rgbClr val="702082"/>
          </a:solidFill>
          <a:prstDash val="solid"/>
          <a:miter lim="800000"/>
        </a:ln>
        <a:effectLst/>
      </dsp:spPr>
      <dsp:style>
        <a:lnRef idx="2">
          <a:scrgbClr r="0" g="0" b="0"/>
        </a:lnRef>
        <a:fillRef idx="1">
          <a:scrgbClr r="0" g="0" b="0"/>
        </a:fillRef>
        <a:effectRef idx="0">
          <a:scrgbClr r="0" g="0" b="0"/>
        </a:effectRef>
        <a:fontRef idx="minor"/>
      </dsp:style>
    </dsp:sp>
    <dsp:sp modelId="{7C8C0F6C-919A-B74C-B829-6E3E35289C36}">
      <dsp:nvSpPr>
        <dsp:cNvPr id="0" name=""/>
        <dsp:cNvSpPr/>
      </dsp:nvSpPr>
      <dsp:spPr>
        <a:xfrm rot="10800000">
          <a:off x="1701914" y="5144652"/>
          <a:ext cx="5971106" cy="791656"/>
        </a:xfrm>
        <a:prstGeom prst="homePlate">
          <a:avLst/>
        </a:prstGeom>
        <a:solidFill>
          <a:srgbClr val="9ADB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9099" tIns="114300" rIns="213360" bIns="114300" numCol="1" spcCol="1270" anchor="ctr" anchorCtr="0">
          <a:noAutofit/>
        </a:bodyPr>
        <a:lstStyle/>
        <a:p>
          <a:pPr marL="0" lvl="0" indent="0" algn="l" defTabSz="1333500">
            <a:lnSpc>
              <a:spcPct val="90000"/>
            </a:lnSpc>
            <a:spcBef>
              <a:spcPct val="0"/>
            </a:spcBef>
            <a:spcAft>
              <a:spcPct val="35000"/>
            </a:spcAft>
            <a:buNone/>
          </a:pPr>
          <a:r>
            <a:rPr lang="en-CA" sz="3000" kern="1200" noProof="0">
              <a:solidFill>
                <a:srgbClr val="003B49"/>
              </a:solidFill>
              <a:latin typeface="FS Me" panose="02000506040000020004"/>
            </a:rPr>
            <a:t>Social cognition</a:t>
          </a:r>
        </a:p>
      </dsp:txBody>
      <dsp:txXfrm rot="10800000">
        <a:off x="1899828" y="5144652"/>
        <a:ext cx="5773192" cy="791656"/>
      </dsp:txXfrm>
    </dsp:sp>
    <dsp:sp modelId="{73E07185-24AF-8B42-AF25-070E515B72DD}">
      <dsp:nvSpPr>
        <dsp:cNvPr id="0" name=""/>
        <dsp:cNvSpPr/>
      </dsp:nvSpPr>
      <dsp:spPr>
        <a:xfrm>
          <a:off x="1306086" y="5144652"/>
          <a:ext cx="791656" cy="791656"/>
        </a:xfrm>
        <a:prstGeom prst="ellipse">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solidFill>
            <a:srgbClr val="70208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4/26/24</a:t>
            </a:fld>
            <a:endParaRPr lang="en-US" dirty="0"/>
          </a:p>
        </p:txBody>
      </p:sp>
      <p:sp>
        <p:nvSpPr>
          <p:cNvPr id="4" name="Footer Placeholder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a:extLst>
              <a:ext uri="{FF2B5EF4-FFF2-40B4-BE49-F238E27FC236}">
                <a16:creationId xmlns:a16="http://schemas.microsoft.com/office/drawing/2014/main" id="{ED2950FC-64C0-50D7-5101-884A13ED2F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9" name="Slide Image Placeholder 8">
            <a:extLst>
              <a:ext uri="{FF2B5EF4-FFF2-40B4-BE49-F238E27FC236}">
                <a16:creationId xmlns:a16="http://schemas.microsoft.com/office/drawing/2014/main" id="{CEA88831-A930-596B-0685-672024BE271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a:extLst>
              <a:ext uri="{FF2B5EF4-FFF2-40B4-BE49-F238E27FC236}">
                <a16:creationId xmlns:a16="http://schemas.microsoft.com/office/drawing/2014/main" id="{2A3FD0A0-F4FB-BC20-358F-C4F179AA898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11" name="Date Placeholder 10">
            <a:extLst>
              <a:ext uri="{FF2B5EF4-FFF2-40B4-BE49-F238E27FC236}">
                <a16:creationId xmlns:a16="http://schemas.microsoft.com/office/drawing/2014/main" id="{2D389891-233D-6282-224F-6B8EC0182D2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61DD8-56E8-44DB-8D68-9188DEA50502}" type="datetimeFigureOut">
              <a:rPr lang="en-US" smtClean="0"/>
              <a:t>4/26/24</a:t>
            </a:fld>
            <a:endParaRPr lang="en-US" dirty="0"/>
          </a:p>
        </p:txBody>
      </p:sp>
      <p:sp>
        <p:nvSpPr>
          <p:cNvPr id="12" name="Notes Placeholder 11">
            <a:extLst>
              <a:ext uri="{FF2B5EF4-FFF2-40B4-BE49-F238E27FC236}">
                <a16:creationId xmlns:a16="http://schemas.microsoft.com/office/drawing/2014/main" id="{F2A2D99A-04B6-3AD9-B6DA-EEE29FB0DD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AEF4F81C-C1F0-7738-A271-96AF417D7F89}"/>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84C781-2765-427A-A960-385CE0D0CAB9}" type="slidenum">
              <a:rPr lang="en-US" smtClean="0"/>
              <a:t>‹#›</a:t>
            </a:fld>
            <a:endParaRPr lang="en-US" dirty="0"/>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conversations about accessibility, there is one group that is often missing: persons with cognitive disabilities. This video will present an introduction to cognitive accessibility and highlight why it’s an essential consideration in accessibility discussions. </a:t>
            </a:r>
          </a:p>
          <a:p>
            <a:endParaRPr lang="en-US" sz="10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384C781-2765-427A-A960-385CE0D0CAB9}" type="slidenum">
              <a:rPr lang="en-US" smtClean="0"/>
              <a:t>1</a:t>
            </a:fld>
            <a:endParaRPr lang="en-US" dirty="0"/>
          </a:p>
        </p:txBody>
      </p:sp>
    </p:spTree>
    <p:extLst>
      <p:ext uri="{BB962C8B-B14F-4D97-AF65-F5344CB8AC3E}">
        <p14:creationId xmlns:p14="http://schemas.microsoft.com/office/powerpoint/2010/main" val="4101153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CA" dirty="0"/>
              <a:t>The people at the centre of this conversation are those who experience challenges with (1) </a:t>
            </a:r>
            <a:r>
              <a:rPr lang="en-US" dirty="0"/>
              <a:t>attention (for example sustained attention and processing speed, (2) executive functions (such as planning and problem solving) (3) learning and memory (such as ability to recall information) (4) language (such as fluency, grammar or complex language) (5) perceptual motor skills (such as coordination of movements) (6) social cognitions (such as recognizing emotions or introspection). </a:t>
            </a:r>
            <a:endParaRPr lang="en-US" sz="1000" kern="1200" dirty="0">
              <a:solidFill>
                <a:schemeClr val="tx1"/>
              </a:solidFill>
              <a:effectLst/>
              <a:latin typeface="+mn-lt"/>
              <a:ea typeface="+mn-ea"/>
              <a:cs typeface="+mn-cs"/>
            </a:endParaRPr>
          </a:p>
          <a:p>
            <a:pPr lvl="0"/>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People with cognitive disabilities form a diverse group with a range of co-existing cognitive strengths and limitations that can change over time. Some experience life-long disability and others temporary disability. They experience less difficulties when the environment is adapted to meet their needs. </a:t>
            </a:r>
          </a:p>
          <a:p>
            <a:pPr marL="0" indent="0">
              <a:buFontTx/>
              <a:buNone/>
            </a:pPr>
            <a:endParaRPr lang="en-CA" b="1"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2</a:t>
            </a:fld>
            <a:endParaRPr lang="en-US" altLang="zh-CN"/>
          </a:p>
        </p:txBody>
      </p:sp>
    </p:spTree>
    <p:extLst>
      <p:ext uri="{BB962C8B-B14F-4D97-AF65-F5344CB8AC3E}">
        <p14:creationId xmlns:p14="http://schemas.microsoft.com/office/powerpoint/2010/main" val="2424331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fr-CA" dirty="0"/>
          </a:p>
          <a:p>
            <a:r>
              <a:rPr lang="en-US" sz="12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The prevalence of cognitive disabilities is estimated to be between 1 in 10 or 1 in 25. This is difficult to determine because there is no formal definition of cognitive disability. </a:t>
            </a:r>
          </a:p>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3</a:t>
            </a:fld>
            <a:endParaRPr lang="en-US" altLang="zh-CN" noProof="0"/>
          </a:p>
        </p:txBody>
      </p:sp>
    </p:spTree>
    <p:extLst>
      <p:ext uri="{BB962C8B-B14F-4D97-AF65-F5344CB8AC3E}">
        <p14:creationId xmlns:p14="http://schemas.microsoft.com/office/powerpoint/2010/main" val="1288644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76C15-6584-D8F2-FC51-F573AE990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C4306-9924-A351-DC0C-EEB648D3B44C}"/>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067783F2-E36B-6F33-F283-9CB5097C97A7}"/>
              </a:ext>
            </a:extLst>
          </p:cNvPr>
          <p:cNvSpPr>
            <a:spLocks noGrp="1"/>
          </p:cNvSpPr>
          <p:nvPr>
            <p:ph type="body" idx="1"/>
          </p:nvPr>
        </p:nvSpPr>
        <p:spPr>
          <a:xfrm>
            <a:off x="685800" y="4400550"/>
            <a:ext cx="5486400" cy="3600450"/>
          </a:xfrm>
          <a:prstGeom prst="rect">
            <a:avLst/>
          </a:prstGeom>
        </p:spPr>
        <p:txBody>
          <a:bodyPr/>
          <a:lstStyle/>
          <a:p>
            <a:r>
              <a:rPr lang="en-US" sz="12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Examples of cognitive accessibility barriers include:</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lang="en-US" sz="1200" dirty="0">
                <a:solidFill>
                  <a:srgbClr val="0F253E"/>
                </a:solidFill>
                <a:latin typeface="FS Me" panose="02000506040000020004" pitchFamily="2" charset="77"/>
              </a:rPr>
              <a:t>Complex s</a:t>
            </a:r>
            <a:r>
              <a:rPr kumimoji="0" lang="en-US" sz="1200" b="0" i="0" u="none" strike="noStrike" kern="1200" cap="none" spc="0" normalizeH="0" baseline="0" noProof="0" dirty="0" err="1">
                <a:ln>
                  <a:noFill/>
                </a:ln>
                <a:solidFill>
                  <a:srgbClr val="0F253E"/>
                </a:solidFill>
                <a:effectLst/>
                <a:uLnTx/>
                <a:uFillTx/>
                <a:latin typeface="FS Me" panose="02000506040000020004" pitchFamily="2" charset="77"/>
                <a:ea typeface="+mn-ea"/>
                <a:cs typeface="+mn-cs"/>
              </a:rPr>
              <a:t>ignage</a:t>
            </a:r>
            <a:r>
              <a:rPr kumimoji="0" lang="en-US" sz="12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 and wayfinding</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lang="en-US" sz="1200" dirty="0">
                <a:solidFill>
                  <a:srgbClr val="0F253E"/>
                </a:solidFill>
                <a:latin typeface="FS Me" panose="02000506040000020004" pitchFamily="2" charset="77"/>
              </a:rPr>
              <a:t>Cluttered websites with too many options</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Forms and documents </a:t>
            </a:r>
            <a:r>
              <a:rPr lang="en-US" sz="1200" dirty="0">
                <a:solidFill>
                  <a:srgbClr val="0F253E"/>
                </a:solidFill>
                <a:latin typeface="FS Me" panose="02000506040000020004" pitchFamily="2" charset="77"/>
              </a:rPr>
              <a:t>with</a:t>
            </a:r>
            <a:r>
              <a:rPr kumimoji="0" lang="en-US" sz="12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 complex language</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lang="en-US" sz="1200" dirty="0">
                <a:solidFill>
                  <a:srgbClr val="0F253E"/>
                </a:solidFill>
                <a:latin typeface="FS Me" panose="02000506040000020004" pitchFamily="2" charset="77"/>
              </a:rPr>
              <a:t>Information not being available in accessible language</a:t>
            </a:r>
            <a:endParaRPr lang="en-US" sz="12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E1C09AD5-C003-1404-D205-8A80475C1604}"/>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4</a:t>
            </a:fld>
            <a:endParaRPr lang="en-US" altLang="zh-CN" noProof="0"/>
          </a:p>
        </p:txBody>
      </p:sp>
    </p:spTree>
    <p:extLst>
      <p:ext uri="{BB962C8B-B14F-4D97-AF65-F5344CB8AC3E}">
        <p14:creationId xmlns:p14="http://schemas.microsoft.com/office/powerpoint/2010/main" val="187345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Let’s watch a video interview with Virginie Cobigo, the executive director of Open Collaboration for Cognitive Accessibility, and Melanie </a:t>
            </a:r>
            <a:r>
              <a:rPr lang="en-US" sz="1000" b="0" dirty="0" err="1">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Heroux</a:t>
            </a:r>
            <a:r>
              <a:rPr lang="en-US" sz="10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 an Advisor with lived experience with cognitive disabilities, who works with Open. Open is a social enterprise that champions the lived experience of persons with cognitive disabilities. It provides a research infrastructure to support researchers, business developers, tech companies and other stakeholders in mitigating cognitive accessibility barriers and meaningfully engaging with persons with cognitive disabilities using inclusive methods.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a:p>
            <a:r>
              <a:rPr lang="en-US" sz="10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The interview was conducted by Dr. </a:t>
            </a:r>
            <a:r>
              <a:rPr lang="en-US" sz="1000" b="0" dirty="0" err="1">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Nafissa</a:t>
            </a:r>
            <a:r>
              <a:rPr lang="en-US" sz="10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 Ismail at the Life Institute at the University of Ottawa, highlighting lifespan research. </a:t>
            </a:r>
          </a:p>
        </p:txBody>
      </p:sp>
      <p:sp>
        <p:nvSpPr>
          <p:cNvPr id="4" name="Slide Number Placeholder 3"/>
          <p:cNvSpPr>
            <a:spLocks noGrp="1"/>
          </p:cNvSpPr>
          <p:nvPr>
            <p:ph type="sldNum" sz="quarter" idx="5"/>
          </p:nvPr>
        </p:nvSpPr>
        <p:spPr/>
        <p:txBody>
          <a:bodyPr/>
          <a:lstStyle/>
          <a:p>
            <a:fld id="{C384C781-2765-427A-A960-385CE0D0CAB9}" type="slidenum">
              <a:rPr lang="en-US" smtClean="0"/>
              <a:t>5</a:t>
            </a:fld>
            <a:endParaRPr lang="en-US" dirty="0"/>
          </a:p>
        </p:txBody>
      </p:sp>
    </p:spTree>
    <p:extLst>
      <p:ext uri="{BB962C8B-B14F-4D97-AF65-F5344CB8AC3E}">
        <p14:creationId xmlns:p14="http://schemas.microsoft.com/office/powerpoint/2010/main" val="3231438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E9910-4923-0EEF-AA82-61B9E2117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0F701-B272-4346-8200-6345C706EADB}"/>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BFDD4154-6CEC-C2F4-599C-F96AD6657D81}"/>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Cognitive accessibility can be defined as </a:t>
            </a:r>
            <a:r>
              <a:rPr kumimoji="0" lang="en-US" sz="12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making the environment </a:t>
            </a:r>
            <a:r>
              <a:rPr kumimoji="0" lang="en-US" sz="1200" b="1"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easy to use </a:t>
            </a:r>
            <a:r>
              <a:rPr kumimoji="0" lang="en-US" sz="12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regardless of the way people think, learn, speak or memorize. Just as we would build ramps for physical accessibility, building </a:t>
            </a:r>
            <a:r>
              <a:rPr kumimoji="0" lang="en-US" sz="1200" b="1"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cognitive ramps </a:t>
            </a:r>
            <a:r>
              <a:rPr kumimoji="0" lang="en-US" sz="12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for accessibility is important. One essential cognitive ramp is </a:t>
            </a:r>
            <a:r>
              <a:rPr kumimoji="0" lang="en-US" sz="1200" b="1"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accessible language</a:t>
            </a:r>
            <a:r>
              <a:rPr kumimoji="0" lang="en-US" sz="12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a:t>
            </a:r>
            <a:endParaRPr kumimoji="0" lang="en-US" sz="1200" b="1" i="0" u="none" strike="noStrike" kern="1200" cap="none" spc="0" normalizeH="0" baseline="0" noProof="0" dirty="0">
              <a:ln>
                <a:noFill/>
              </a:ln>
              <a:solidFill>
                <a:srgbClr val="0F253E"/>
              </a:solidFill>
              <a:effectLst/>
              <a:uLnTx/>
              <a:uFillTx/>
              <a:latin typeface="FS Me" panose="02000506040000020004" pitchFamily="2" charset="77"/>
              <a:ea typeface="+mn-ea"/>
              <a:cs typeface="+mn-cs"/>
            </a:endParaRPr>
          </a:p>
          <a:p>
            <a:endParaRPr lang="en-US" dirty="0"/>
          </a:p>
        </p:txBody>
      </p:sp>
      <p:sp>
        <p:nvSpPr>
          <p:cNvPr id="4" name="Slide Number Placeholder 3">
            <a:extLst>
              <a:ext uri="{FF2B5EF4-FFF2-40B4-BE49-F238E27FC236}">
                <a16:creationId xmlns:a16="http://schemas.microsoft.com/office/drawing/2014/main" id="{07EF4A1C-5403-B5B5-0D5B-F140E4C1C293}"/>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6</a:t>
            </a:fld>
            <a:endParaRPr lang="en-US" altLang="zh-CN" noProof="0"/>
          </a:p>
        </p:txBody>
      </p:sp>
    </p:spTree>
    <p:extLst>
      <p:ext uri="{BB962C8B-B14F-4D97-AF65-F5344CB8AC3E}">
        <p14:creationId xmlns:p14="http://schemas.microsoft.com/office/powerpoint/2010/main" val="607320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Open works with a team of more than 40 Advisors with lived experience. Check out the website at </a:t>
            </a:r>
            <a:r>
              <a:rPr lang="en-US" sz="1200" b="0" dirty="0" err="1">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OpenAccessibility.ca</a:t>
            </a:r>
            <a:r>
              <a:rPr lang="en-US" sz="1200" b="0"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 for more information about Open’s work. </a:t>
            </a:r>
          </a:p>
          <a:p>
            <a:endParaRPr lang="en-CA" b="1" noProof="0"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7</a:t>
            </a:fld>
            <a:endParaRPr lang="en-US" altLang="zh-CN" noProof="0"/>
          </a:p>
        </p:txBody>
      </p:sp>
    </p:spTree>
    <p:extLst>
      <p:ext uri="{BB962C8B-B14F-4D97-AF65-F5344CB8AC3E}">
        <p14:creationId xmlns:p14="http://schemas.microsoft.com/office/powerpoint/2010/main" val="1598915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hasCustomPrompt="1"/>
          </p:nvPr>
        </p:nvSpPr>
        <p:spPr>
          <a:xfrm>
            <a:off x="682918" y="821836"/>
            <a:ext cx="6059640" cy="3222531"/>
          </a:xfrm>
        </p:spPr>
        <p:txBody>
          <a:bodyPr>
            <a:noAutofit/>
          </a:bodyPr>
          <a:lstStyle>
            <a:lvl1pPr>
              <a:defRPr sz="8000">
                <a:latin typeface="FS Me" panose="02000506040000020004"/>
              </a:defRPr>
            </a:lvl1pPr>
          </a:lstStyle>
          <a:p>
            <a:r>
              <a:rPr lang="en-CA" noProof="0" dirty="0"/>
              <a:t>Click to edit Master title style</a:t>
            </a:r>
          </a:p>
        </p:txBody>
      </p:sp>
      <p:cxnSp>
        <p:nvCxnSpPr>
          <p:cNvPr id="24" name="Straight Connector 2">
            <a:extLst>
              <a:ext uri="{FF2B5EF4-FFF2-40B4-BE49-F238E27FC236}">
                <a16:creationId xmlns:a16="http://schemas.microsoft.com/office/drawing/2014/main" id="{F1FCCFDB-D985-4322-AC87-F69214893708}"/>
              </a:ext>
            </a:extLst>
          </p:cNvPr>
          <p:cNvCxnSpPr/>
          <p:nvPr userDrawn="1"/>
        </p:nvCxnSpPr>
        <p:spPr>
          <a:xfrm>
            <a:off x="710364"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hasCustomPrompt="1"/>
          </p:nvPr>
        </p:nvSpPr>
        <p:spPr>
          <a:xfrm>
            <a:off x="710363" y="4172084"/>
            <a:ext cx="1570612" cy="760288"/>
          </a:xfrm>
          <a:prstGeom prst="rect">
            <a:avLst/>
          </a:prstGeom>
        </p:spPr>
        <p:txBody>
          <a:bodyPr>
            <a:noAutofit/>
          </a:bodyPr>
          <a:lstStyle>
            <a:lvl1pPr marL="0" indent="0">
              <a:lnSpc>
                <a:spcPct val="100000"/>
              </a:lnSpc>
              <a:buNone/>
              <a:defRPr sz="18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8" y="821836"/>
            <a:ext cx="4102920" cy="4537242"/>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accent6"/>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00B5E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pic>
        <p:nvPicPr>
          <p:cNvPr id="11" name="Image 10" descr="Une image contenant Police, texte, Graphique, capture d’écran&#10;&#10;Description générée automatiquement">
            <a:extLst>
              <a:ext uri="{FF2B5EF4-FFF2-40B4-BE49-F238E27FC236}">
                <a16:creationId xmlns:a16="http://schemas.microsoft.com/office/drawing/2014/main" id="{5B648F51-BBB6-B054-D273-8A6F3283A858}"/>
              </a:ext>
            </a:extLst>
          </p:cNvPr>
          <p:cNvPicPr>
            <a:picLocks noChangeAspect="1"/>
          </p:cNvPicPr>
          <p:nvPr userDrawn="1"/>
        </p:nvPicPr>
        <p:blipFill>
          <a:blip r:embed="rId2"/>
          <a:stretch>
            <a:fillRect/>
          </a:stretch>
        </p:blipFill>
        <p:spPr>
          <a:xfrm>
            <a:off x="682918" y="6061042"/>
            <a:ext cx="1474805" cy="457190"/>
          </a:xfrm>
          <a:prstGeom prst="rect">
            <a:avLst/>
          </a:prstGeom>
        </p:spPr>
      </p:pic>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hasCustomPrompt="1"/>
          </p:nvPr>
        </p:nvSpPr>
        <p:spPr>
          <a:xfrm>
            <a:off x="512572" y="3435545"/>
            <a:ext cx="4253399" cy="1740114"/>
          </a:xfrm>
        </p:spPr>
        <p:txBody>
          <a:bodyPr>
            <a:noAutofit/>
          </a:bodyPr>
          <a:lstStyle>
            <a:lvl1pPr>
              <a:defRPr>
                <a:solidFill>
                  <a:schemeClr val="accent6"/>
                </a:solidFill>
              </a:defRPr>
            </a:lvl1pPr>
          </a:lstStyle>
          <a:p>
            <a:r>
              <a:rPr lang="en-CA" noProof="0" dirty="0"/>
              <a:t>Click to edit Master title style</a:t>
            </a:r>
          </a:p>
        </p:txBody>
      </p:sp>
      <p:sp>
        <p:nvSpPr>
          <p:cNvPr id="7" name="Freeform: Shape 4">
            <a:extLst>
              <a:ext uri="{FF2B5EF4-FFF2-40B4-BE49-F238E27FC236}">
                <a16:creationId xmlns:a16="http://schemas.microsoft.com/office/drawing/2014/main"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3" name="Freeform: Shape 12">
            <a:extLst>
              <a:ext uri="{FF2B5EF4-FFF2-40B4-BE49-F238E27FC236}">
                <a16:creationId xmlns:a16="http://schemas.microsoft.com/office/drawing/2014/main"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4" name="Freeform: Shape 13">
            <a:extLst>
              <a:ext uri="{FF2B5EF4-FFF2-40B4-BE49-F238E27FC236}">
                <a16:creationId xmlns:a16="http://schemas.microsoft.com/office/drawing/2014/main" id="{70174533-8C0E-4E82-A582-891A0555FA1F}"/>
              </a:ext>
            </a:extLst>
          </p:cNvPr>
          <p:cNvSpPr/>
          <p:nvPr userDrawn="1"/>
        </p:nvSpPr>
        <p:spPr>
          <a:xfrm>
            <a:off x="7328126" y="231031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5" name="Freeform: Shape 14">
            <a:extLst>
              <a:ext uri="{FF2B5EF4-FFF2-40B4-BE49-F238E27FC236}">
                <a16:creationId xmlns:a16="http://schemas.microsoft.com/office/drawing/2014/main" id="{071E3938-A754-4D49-B509-249EE9BD83AB}"/>
              </a:ext>
            </a:extLst>
          </p:cNvPr>
          <p:cNvSpPr/>
          <p:nvPr userDrawn="1"/>
        </p:nvSpPr>
        <p:spPr>
          <a:xfrm>
            <a:off x="8375472" y="4095335"/>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6" name="Freeform: Shape 15">
            <a:extLst>
              <a:ext uri="{FF2B5EF4-FFF2-40B4-BE49-F238E27FC236}">
                <a16:creationId xmlns:a16="http://schemas.microsoft.com/office/drawing/2014/main"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24" name="Content placeholder 47" descr="Click icon to add picture">
            <a:extLst>
              <a:ext uri="{FF2B5EF4-FFF2-40B4-BE49-F238E27FC236}">
                <a16:creationId xmlns:a16="http://schemas.microsoft.com/office/drawing/2014/main" id="{5414CF94-2913-4AE7-AAC3-3D61FE742888}"/>
              </a:ext>
            </a:extLst>
          </p:cNvPr>
          <p:cNvSpPr>
            <a:spLocks noGrp="1"/>
          </p:cNvSpPr>
          <p:nvPr>
            <p:ph type="body" sz="quarter" idx="28" hasCustomPrompt="1"/>
          </p:nvPr>
        </p:nvSpPr>
        <p:spPr>
          <a:xfrm>
            <a:off x="6274027" y="1076241"/>
            <a:ext cx="1913128" cy="1054727"/>
          </a:xfrm>
          <a:prstGeom prst="rect">
            <a:avLst/>
          </a:prstGeom>
        </p:spPr>
        <p:txBody>
          <a:bodyPr anchor="ctr">
            <a:noAutofit/>
          </a:bodyPr>
          <a:lstStyle>
            <a:lvl1pPr marL="0" indent="0" algn="ctr">
              <a:lnSpc>
                <a:spcPct val="100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a:t>
            </a:r>
            <a:r>
              <a:rPr lang="zh-CN" altLang="en-US" dirty="0"/>
              <a:t> </a:t>
            </a:r>
            <a:r>
              <a:rPr lang="en-US" altLang="zh-CN" dirty="0"/>
              <a:t>Master title style </a:t>
            </a:r>
          </a:p>
        </p:txBody>
      </p:sp>
      <p:sp>
        <p:nvSpPr>
          <p:cNvPr id="26" name="Content placeholder 47" descr="Click icon to add picture">
            <a:extLst>
              <a:ext uri="{FF2B5EF4-FFF2-40B4-BE49-F238E27FC236}">
                <a16:creationId xmlns:a16="http://schemas.microsoft.com/office/drawing/2014/main" id="{3CE3485A-395E-4C5F-A00F-D230FF7CFB93}"/>
              </a:ext>
            </a:extLst>
          </p:cNvPr>
          <p:cNvSpPr>
            <a:spLocks noGrp="1"/>
          </p:cNvSpPr>
          <p:nvPr>
            <p:ph type="body" sz="quarter" idx="29" hasCustomPrompt="1"/>
          </p:nvPr>
        </p:nvSpPr>
        <p:spPr>
          <a:xfrm>
            <a:off x="8375472" y="1076241"/>
            <a:ext cx="1904890" cy="1054728"/>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a:t>
            </a:r>
            <a:r>
              <a:rPr lang="zh-CN" altLang="en-US" dirty="0"/>
              <a:t> </a:t>
            </a:r>
            <a:r>
              <a:rPr lang="en-US" altLang="zh-CN" dirty="0"/>
              <a:t>Master title style </a:t>
            </a:r>
          </a:p>
        </p:txBody>
      </p:sp>
      <p:sp>
        <p:nvSpPr>
          <p:cNvPr id="33" name="Content placeholder 47" descr="Click icon to add picture">
            <a:extLst>
              <a:ext uri="{FF2B5EF4-FFF2-40B4-BE49-F238E27FC236}">
                <a16:creationId xmlns:a16="http://schemas.microsoft.com/office/drawing/2014/main" id="{6A8DFBFF-5B07-49C6-ADB8-341FCD1E7531}"/>
              </a:ext>
            </a:extLst>
          </p:cNvPr>
          <p:cNvSpPr>
            <a:spLocks noGrp="1"/>
          </p:cNvSpPr>
          <p:nvPr>
            <p:ph type="body" sz="quarter" idx="30" hasCustomPrompt="1"/>
          </p:nvPr>
        </p:nvSpPr>
        <p:spPr>
          <a:xfrm>
            <a:off x="7321949" y="2844725"/>
            <a:ext cx="1914694" cy="1089194"/>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4" name="Content placeholder 47" descr="Click icon to add picture">
            <a:extLst>
              <a:ext uri="{FF2B5EF4-FFF2-40B4-BE49-F238E27FC236}">
                <a16:creationId xmlns:a16="http://schemas.microsoft.com/office/drawing/2014/main" id="{1AC7F192-CFC3-470A-9467-330212C6F52D}"/>
              </a:ext>
            </a:extLst>
          </p:cNvPr>
          <p:cNvSpPr>
            <a:spLocks noGrp="1"/>
          </p:cNvSpPr>
          <p:nvPr>
            <p:ph type="body" sz="quarter" idx="31" hasCustomPrompt="1"/>
          </p:nvPr>
        </p:nvSpPr>
        <p:spPr>
          <a:xfrm>
            <a:off x="9409651" y="2826795"/>
            <a:ext cx="1913128" cy="1107124"/>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5" name="Content placeholder 47" descr="Click icon to add picture">
            <a:extLst>
              <a:ext uri="{FF2B5EF4-FFF2-40B4-BE49-F238E27FC236}">
                <a16:creationId xmlns:a16="http://schemas.microsoft.com/office/drawing/2014/main" id="{A5D53FF3-B0CD-4D31-9128-2D2E0E89F09C}"/>
              </a:ext>
            </a:extLst>
          </p:cNvPr>
          <p:cNvSpPr>
            <a:spLocks noGrp="1"/>
          </p:cNvSpPr>
          <p:nvPr>
            <p:ph type="body" sz="quarter" idx="32" hasCustomPrompt="1"/>
          </p:nvPr>
        </p:nvSpPr>
        <p:spPr>
          <a:xfrm>
            <a:off x="8367234" y="4631270"/>
            <a:ext cx="1913128" cy="1075689"/>
          </a:xfrm>
          <a:prstGeom prst="rect">
            <a:avLst/>
          </a:prstGeom>
        </p:spPr>
        <p:txBody>
          <a:bodyPr anchor="ctr">
            <a:noAutofit/>
          </a:bodyPr>
          <a:lstStyle>
            <a:lvl1pPr marL="0" indent="0" algn="ctr">
              <a:lnSpc>
                <a:spcPct val="113000"/>
              </a:lnSpc>
              <a:buNone/>
              <a:defRPr sz="1800" b="0" i="0">
                <a:solidFill>
                  <a:schemeClr val="accent6"/>
                </a:solidFill>
                <a:latin typeface="Abadi" panose="020B0604020104020204" pitchFamily="34" charset="0"/>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6" name="Freeform: Shape 6">
            <a:extLst>
              <a:ext uri="{FF2B5EF4-FFF2-40B4-BE49-F238E27FC236}">
                <a16:creationId xmlns:a16="http://schemas.microsoft.com/office/drawing/2014/main" id="{4D27EAE5-5D14-4E2B-9A4E-E1CE7C26F40F}"/>
              </a:ext>
            </a:extLst>
          </p:cNvPr>
          <p:cNvSpPr/>
          <p:nvPr userDrawn="1"/>
        </p:nvSpPr>
        <p:spPr>
          <a:xfrm>
            <a:off x="630971" y="606175"/>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9" name="Freeform 28">
            <a:extLst>
              <a:ext uri="{FF2B5EF4-FFF2-40B4-BE49-F238E27FC236}">
                <a16:creationId xmlns:a16="http://schemas.microsoft.com/office/drawing/2014/main"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29">
            <a:extLst>
              <a:ext uri="{FF2B5EF4-FFF2-40B4-BE49-F238E27FC236}">
                <a16:creationId xmlns:a16="http://schemas.microsoft.com/office/drawing/2014/main"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01796F5D-2CC8-44C2-B5B5-E61BEFFF5A72}"/>
              </a:ext>
            </a:extLst>
          </p:cNvPr>
          <p:cNvSpPr/>
          <p:nvPr userDrawn="1"/>
        </p:nvSpPr>
        <p:spPr>
          <a:xfrm>
            <a:off x="5252937" y="2290859"/>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Freeform: Shape 11">
            <a:extLst>
              <a:ext uri="{FF2B5EF4-FFF2-40B4-BE49-F238E27FC236}">
                <a16:creationId xmlns:a16="http://schemas.microsoft.com/office/drawing/2014/main" id="{73093633-6A91-42B5-961C-4B3A5DDF2146}"/>
              </a:ext>
            </a:extLst>
          </p:cNvPr>
          <p:cNvSpPr/>
          <p:nvPr userDrawn="1"/>
        </p:nvSpPr>
        <p:spPr>
          <a:xfrm>
            <a:off x="6310033" y="405642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a:xfrm>
            <a:off x="484632" y="6217920"/>
            <a:ext cx="4114800" cy="365125"/>
          </a:xfrm>
        </p:spPr>
        <p:txBody>
          <a:bodyPr/>
          <a:lstStyle>
            <a:lvl1pPr>
              <a:defRPr>
                <a:solidFill>
                  <a:schemeClr val="accent6"/>
                </a:solidFill>
              </a:defRPr>
            </a:lvl1pPr>
          </a:lstStyle>
          <a:p>
            <a:r>
              <a:rPr lang="en-US" dirty="0"/>
              <a:t>Presentation title</a:t>
            </a:r>
          </a:p>
        </p:txBody>
      </p:sp>
      <p:pic>
        <p:nvPicPr>
          <p:cNvPr id="10" name="Image 9" descr="Une image contenant Graphique, capture d’écran, graphisme, cercle&#10;&#10;Description générée automatiquement">
            <a:extLst>
              <a:ext uri="{FF2B5EF4-FFF2-40B4-BE49-F238E27FC236}">
                <a16:creationId xmlns:a16="http://schemas.microsoft.com/office/drawing/2014/main" id="{959C40C2-86F8-B625-4C12-1D94F6217930}"/>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862097048"/>
      </p:ext>
    </p:extLst>
  </p:cSld>
  <p:clrMapOvr>
    <a:masterClrMapping/>
  </p:clrMapOvr>
  <p:extLst>
    <p:ext uri="{DCECCB84-F9BA-43D5-87BE-67443E8EF086}">
      <p15:sldGuideLst xmlns:p15="http://schemas.microsoft.com/office/powerpoint/2012/main">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hasCustomPrompt="1"/>
          </p:nvPr>
        </p:nvSpPr>
        <p:spPr>
          <a:xfrm>
            <a:off x="509574" y="2096892"/>
            <a:ext cx="5117162" cy="1325563"/>
          </a:xfrm>
        </p:spPr>
        <p:txBody>
          <a:bodyPr>
            <a:noAutofit/>
          </a:bodyPr>
          <a:lstStyle>
            <a:lvl1pPr>
              <a:defRPr>
                <a:solidFill>
                  <a:schemeClr val="accent6"/>
                </a:solidFill>
                <a:latin typeface="FS Me" panose="02000506040000020004"/>
              </a:defRPr>
            </a:lvl1pPr>
          </a:lstStyle>
          <a:p>
            <a:r>
              <a:rPr lang="en-CA" noProof="0" dirty="0"/>
              <a:t>Click to edit Master title style</a:t>
            </a:r>
          </a:p>
        </p:txBody>
      </p:sp>
      <p:sp>
        <p:nvSpPr>
          <p:cNvPr id="14" name="Content placeholder 47">
            <a:extLst>
              <a:ext uri="{FF2B5EF4-FFF2-40B4-BE49-F238E27FC236}">
                <a16:creationId xmlns:a16="http://schemas.microsoft.com/office/drawing/2014/main" id="{E61594E5-F661-407F-9B5E-62267D2E6AAD}"/>
              </a:ext>
            </a:extLst>
          </p:cNvPr>
          <p:cNvSpPr>
            <a:spLocks noGrp="1"/>
          </p:cNvSpPr>
          <p:nvPr>
            <p:ph type="body" sz="quarter" idx="28" hasCustomPrompt="1"/>
          </p:nvPr>
        </p:nvSpPr>
        <p:spPr>
          <a:xfrm>
            <a:off x="509574" y="3435546"/>
            <a:ext cx="4260180" cy="1294530"/>
          </a:xfrm>
          <a:prstGeom prst="rect">
            <a:avLst/>
          </a:prstGeom>
        </p:spPr>
        <p:txBody>
          <a:bodyPr>
            <a:noAutofit/>
          </a:bodyPr>
          <a:lstStyle>
            <a:lvl1pPr marL="0" indent="0">
              <a:lnSpc>
                <a:spcPct val="100000"/>
              </a:lnSpc>
              <a:buNone/>
              <a:defRPr sz="15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lvl1pPr>
              <a:defRPr>
                <a:solidFill>
                  <a:schemeClr val="accent6"/>
                </a:solidFill>
              </a:defRPr>
            </a:lvl1pPr>
          </a:lstStyle>
          <a:p>
            <a:r>
              <a:rPr lang="en-US" dirty="0"/>
              <a:t>Presentation title</a:t>
            </a:r>
          </a:p>
        </p:txBody>
      </p:sp>
      <p:pic>
        <p:nvPicPr>
          <p:cNvPr id="2" name="Image 1" descr="Une image contenant Graphique, capture d’écran, graphisme, cercle&#10;&#10;Description générée automatiquement">
            <a:extLst>
              <a:ext uri="{FF2B5EF4-FFF2-40B4-BE49-F238E27FC236}">
                <a16:creationId xmlns:a16="http://schemas.microsoft.com/office/drawing/2014/main" id="{3E2C424E-8ADC-23C5-5624-DBAB395CE1EB}"/>
              </a:ext>
            </a:extLst>
          </p:cNvPr>
          <p:cNvPicPr>
            <a:picLocks noChangeAspect="1"/>
          </p:cNvPicPr>
          <p:nvPr userDrawn="1"/>
        </p:nvPicPr>
        <p:blipFill>
          <a:blip r:embed="rId2"/>
          <a:stretch>
            <a:fillRect/>
          </a:stretch>
        </p:blipFill>
        <p:spPr>
          <a:xfrm>
            <a:off x="11017738" y="6134582"/>
            <a:ext cx="371751" cy="371751"/>
          </a:xfrm>
          <a:prstGeom prst="rect">
            <a:avLst/>
          </a:prstGeom>
        </p:spPr>
      </p:pic>
      <p:sp>
        <p:nvSpPr>
          <p:cNvPr id="4" name="Freeform: Shape 5">
            <a:extLst>
              <a:ext uri="{FF2B5EF4-FFF2-40B4-BE49-F238E27FC236}">
                <a16:creationId xmlns:a16="http://schemas.microsoft.com/office/drawing/2014/main" id="{52B680B1-36A6-3A39-8B36-01A2271AD049}"/>
              </a:ext>
            </a:extLst>
          </p:cNvPr>
          <p:cNvSpPr/>
          <p:nvPr userDrawn="1"/>
        </p:nvSpPr>
        <p:spPr>
          <a:xfrm>
            <a:off x="10144582" y="997436"/>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9A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Freeform: Shape 6">
            <a:extLst>
              <a:ext uri="{FF2B5EF4-FFF2-40B4-BE49-F238E27FC236}">
                <a16:creationId xmlns:a16="http://schemas.microsoft.com/office/drawing/2014/main" id="{8E3C2308-1B03-35DB-3AE2-67A9CE86C415}"/>
              </a:ext>
            </a:extLst>
          </p:cNvPr>
          <p:cNvSpPr/>
          <p:nvPr userDrawn="1"/>
        </p:nvSpPr>
        <p:spPr>
          <a:xfrm>
            <a:off x="7524952" y="1711832"/>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dirty="0"/>
          </a:p>
        </p:txBody>
      </p:sp>
      <p:sp>
        <p:nvSpPr>
          <p:cNvPr id="8" name="Freeform: Shape 7">
            <a:extLst>
              <a:ext uri="{FF2B5EF4-FFF2-40B4-BE49-F238E27FC236}">
                <a16:creationId xmlns:a16="http://schemas.microsoft.com/office/drawing/2014/main" id="{D93D8F2A-CB21-B18A-77EA-4493DDFFC7AF}"/>
              </a:ext>
            </a:extLst>
          </p:cNvPr>
          <p:cNvSpPr/>
          <p:nvPr userDrawn="1"/>
        </p:nvSpPr>
        <p:spPr>
          <a:xfrm>
            <a:off x="7059725" y="3732472"/>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rgbClr val="9ADB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9" name="Freeform: Shape 11">
            <a:extLst>
              <a:ext uri="{FF2B5EF4-FFF2-40B4-BE49-F238E27FC236}">
                <a16:creationId xmlns:a16="http://schemas.microsoft.com/office/drawing/2014/main" id="{140A3B21-8F23-EB78-88D6-9A1F0493D820}"/>
              </a:ext>
            </a:extLst>
          </p:cNvPr>
          <p:cNvSpPr/>
          <p:nvPr userDrawn="1"/>
        </p:nvSpPr>
        <p:spPr>
          <a:xfrm>
            <a:off x="9218938" y="4937082"/>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FFC72C"/>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416125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hasCustomPrompt="1"/>
          </p:nvPr>
        </p:nvSpPr>
        <p:spPr>
          <a:xfrm>
            <a:off x="6710510" y="2016579"/>
            <a:ext cx="4441188" cy="2775857"/>
          </a:xfrm>
          <a:prstGeom prst="rect">
            <a:avLst/>
          </a:prstGeom>
        </p:spPr>
        <p:txBody>
          <a:bodyPr vert="horz" lIns="91440" tIns="45720" rIns="91440" bIns="45720" rtlCol="0" anchor="ctr">
            <a:noAutofit/>
          </a:bodyPr>
          <a:lstStyle>
            <a:lvl1pPr>
              <a:defRPr>
                <a:solidFill>
                  <a:schemeClr val="accent6"/>
                </a:solidFill>
              </a:defRPr>
            </a:lvl1pPr>
          </a:lstStyle>
          <a:p>
            <a:r>
              <a:rPr lang="en-CA" noProof="0" dirty="0"/>
              <a:t>Click to edit Master title style</a:t>
            </a:r>
          </a:p>
        </p:txBody>
      </p:sp>
      <p:sp>
        <p:nvSpPr>
          <p:cNvPr id="18" name="Hexagon 17">
            <a:extLst>
              <a:ext uri="{FF2B5EF4-FFF2-40B4-BE49-F238E27FC236}">
                <a16:creationId xmlns:a16="http://schemas.microsoft.com/office/drawing/2014/main" id="{ADF8D8A3-175E-9A50-A98B-3766DAAB5EE2}"/>
              </a:ext>
            </a:extLst>
          </p:cNvPr>
          <p:cNvSpPr/>
          <p:nvPr userDrawn="1"/>
        </p:nvSpPr>
        <p:spPr>
          <a:xfrm rot="5400000">
            <a:off x="1308232" y="2004972"/>
            <a:ext cx="3593592" cy="2880360"/>
          </a:xfrm>
          <a:prstGeom prst="hexagon">
            <a:avLst>
              <a:gd name="adj" fmla="val 31211"/>
              <a:gd name="vf" fmla="val 1154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1" name="Text 47" descr="Click icon to add picture">
            <a:extLst>
              <a:ext uri="{FF2B5EF4-FFF2-40B4-BE49-F238E27FC236}">
                <a16:creationId xmlns:a16="http://schemas.microsoft.com/office/drawing/2014/main" id="{B264F104-ED4D-9A7F-E598-295893E05B7F}"/>
              </a:ext>
            </a:extLst>
          </p:cNvPr>
          <p:cNvSpPr>
            <a:spLocks noGrp="1"/>
          </p:cNvSpPr>
          <p:nvPr>
            <p:ph type="body" sz="quarter" idx="28" hasCustomPrompt="1"/>
          </p:nvPr>
        </p:nvSpPr>
        <p:spPr>
          <a:xfrm>
            <a:off x="2319235" y="2911781"/>
            <a:ext cx="1570612" cy="1070829"/>
          </a:xfrm>
          <a:prstGeom prst="rect">
            <a:avLst/>
          </a:prstGeom>
        </p:spPr>
        <p:txBody>
          <a:bodyPr>
            <a:noAutofit/>
          </a:bodyPr>
          <a:lstStyle>
            <a:lvl1pPr marL="0" indent="0" algn="ctr">
              <a:lnSpc>
                <a:spcPct val="113000"/>
              </a:lnSpc>
              <a:buNone/>
              <a:defRPr sz="1800" b="1" cap="all" baseline="0">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17" name="Picture Placeholder 16">
            <a:extLst>
              <a:ext uri="{FF2B5EF4-FFF2-40B4-BE49-F238E27FC236}">
                <a16:creationId xmlns:a16="http://schemas.microsoft.com/office/drawing/2014/main" id="{7A084A88-6A62-9495-6CFE-1127D5CAAAB2}"/>
              </a:ext>
            </a:extLst>
          </p:cNvPr>
          <p:cNvSpPr>
            <a:spLocks noGrp="1"/>
          </p:cNvSpPr>
          <p:nvPr>
            <p:ph type="pic" sz="quarter" idx="47"/>
          </p:nvPr>
        </p:nvSpPr>
        <p:spPr>
          <a:xfrm>
            <a:off x="581710" y="555648"/>
            <a:ext cx="5045662" cy="5783096"/>
          </a:xfrm>
          <a:custGeom>
            <a:avLst/>
            <a:gdLst>
              <a:gd name="connsiteX0" fmla="*/ 2523318 w 5045662"/>
              <a:gd name="connsiteY0" fmla="*/ 1092708 h 5783096"/>
              <a:gd name="connsiteX1" fmla="*/ 1083139 w 5045662"/>
              <a:gd name="connsiteY1" fmla="*/ 1991697 h 5783096"/>
              <a:gd name="connsiteX2" fmla="*/ 1083139 w 5045662"/>
              <a:gd name="connsiteY2" fmla="*/ 3787311 h 5783096"/>
              <a:gd name="connsiteX3" fmla="*/ 2523318 w 5045662"/>
              <a:gd name="connsiteY3" fmla="*/ 4686300 h 5783096"/>
              <a:gd name="connsiteX4" fmla="*/ 3963497 w 5045662"/>
              <a:gd name="connsiteY4" fmla="*/ 3787311 h 5783096"/>
              <a:gd name="connsiteX5" fmla="*/ 3963497 w 5045662"/>
              <a:gd name="connsiteY5" fmla="*/ 1991697 h 5783096"/>
              <a:gd name="connsiteX6" fmla="*/ 2470122 w 5045662"/>
              <a:gd name="connsiteY6" fmla="*/ 0 h 5783096"/>
              <a:gd name="connsiteX7" fmla="*/ 5037208 w 5045662"/>
              <a:gd name="connsiteY7" fmla="*/ 1458369 h 5783096"/>
              <a:gd name="connsiteX8" fmla="*/ 5045662 w 5045662"/>
              <a:gd name="connsiteY8" fmla="*/ 4339769 h 5783096"/>
              <a:gd name="connsiteX9" fmla="*/ 2561576 w 5045662"/>
              <a:gd name="connsiteY9" fmla="*/ 5783096 h 5783096"/>
              <a:gd name="connsiteX10" fmla="*/ 24164 w 5045662"/>
              <a:gd name="connsiteY10" fmla="*/ 4354881 h 5783096"/>
              <a:gd name="connsiteX11" fmla="*/ 0 w 5045662"/>
              <a:gd name="connsiteY11" fmla="*/ 1453765 h 578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5662" h="5783096">
                <a:moveTo>
                  <a:pt x="2523318" y="1092708"/>
                </a:moveTo>
                <a:lnTo>
                  <a:pt x="1083139" y="1991697"/>
                </a:lnTo>
                <a:lnTo>
                  <a:pt x="1083139" y="3787311"/>
                </a:lnTo>
                <a:lnTo>
                  <a:pt x="2523318" y="4686300"/>
                </a:lnTo>
                <a:lnTo>
                  <a:pt x="3963497" y="3787311"/>
                </a:lnTo>
                <a:lnTo>
                  <a:pt x="3963497" y="1991697"/>
                </a:lnTo>
                <a:close/>
                <a:moveTo>
                  <a:pt x="2470122" y="0"/>
                </a:moveTo>
                <a:lnTo>
                  <a:pt x="5037208" y="1458369"/>
                </a:lnTo>
                <a:cubicBezTo>
                  <a:pt x="5040026" y="2418836"/>
                  <a:pt x="5042844" y="3379302"/>
                  <a:pt x="5045662" y="4339769"/>
                </a:cubicBezTo>
                <a:lnTo>
                  <a:pt x="2561576" y="5783096"/>
                </a:lnTo>
                <a:lnTo>
                  <a:pt x="24164" y="4354881"/>
                </a:lnTo>
                <a:lnTo>
                  <a:pt x="0" y="1453765"/>
                </a:lnTo>
                <a:close/>
              </a:path>
            </a:pathLst>
          </a:custGeom>
        </p:spPr>
        <p:txBody>
          <a:bodyPr wrap="square" tIns="457200">
            <a:noAutofit/>
          </a:bodyPr>
          <a:lstStyle>
            <a:lvl1pPr marL="0" indent="0" algn="ctr">
              <a:buNone/>
              <a:defRPr>
                <a:solidFill>
                  <a:schemeClr val="accent6"/>
                </a:solidFill>
              </a:defRPr>
            </a:lvl1pPr>
          </a:lstStyle>
          <a:p>
            <a:r>
              <a:rPr lang="en-US" dirty="0"/>
              <a:t>Click icon to add picture</a:t>
            </a:r>
          </a:p>
        </p:txBody>
      </p:sp>
      <p:pic>
        <p:nvPicPr>
          <p:cNvPr id="3" name="Image 2" descr="Une image contenant Graphique, capture d’écran, graphisme, cercle&#10;&#10;Description générée automatiquement">
            <a:extLst>
              <a:ext uri="{FF2B5EF4-FFF2-40B4-BE49-F238E27FC236}">
                <a16:creationId xmlns:a16="http://schemas.microsoft.com/office/drawing/2014/main" id="{A833880E-53F1-A266-48ED-38EA501A3324}"/>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340771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BC57-1D8D-9F59-24F9-1E8232279959}"/>
              </a:ext>
            </a:extLst>
          </p:cNvPr>
          <p:cNvSpPr>
            <a:spLocks noGrp="1"/>
          </p:cNvSpPr>
          <p:nvPr>
            <p:ph type="title" hasCustomPrompt="1"/>
          </p:nvPr>
        </p:nvSpPr>
        <p:spPr>
          <a:xfrm>
            <a:off x="587829" y="507076"/>
            <a:ext cx="10515600" cy="1115434"/>
          </a:xfrm>
        </p:spPr>
        <p:txBody>
          <a:bodyPr/>
          <a:lstStyle>
            <a:lvl1pPr>
              <a:defRPr>
                <a:solidFill>
                  <a:schemeClr val="accent6"/>
                </a:solidFill>
              </a:defRPr>
            </a:lvl1pPr>
          </a:lstStyle>
          <a:p>
            <a:r>
              <a:rPr lang="en-CA" noProof="0" dirty="0"/>
              <a:t>Click to edit Master title style</a:t>
            </a:r>
          </a:p>
        </p:txBody>
      </p:sp>
      <p:sp>
        <p:nvSpPr>
          <p:cNvPr id="11" name="Content placeholder 47">
            <a:extLst>
              <a:ext uri="{FF2B5EF4-FFF2-40B4-BE49-F238E27FC236}">
                <a16:creationId xmlns:a16="http://schemas.microsoft.com/office/drawing/2014/main" id="{561744A6-D3EA-42C3-8E71-3BB8BA1E6149}"/>
              </a:ext>
            </a:extLst>
          </p:cNvPr>
          <p:cNvSpPr>
            <a:spLocks noGrp="1"/>
          </p:cNvSpPr>
          <p:nvPr>
            <p:ph type="chart" sz="quarter" idx="27" hasCustomPrompt="1"/>
          </p:nvPr>
        </p:nvSpPr>
        <p:spPr>
          <a:xfrm>
            <a:off x="587829" y="1622510"/>
            <a:ext cx="10889796" cy="4155757"/>
          </a:xfrm>
          <a:prstGeom prst="rect">
            <a:avLst/>
          </a:prstGeom>
        </p:spPr>
        <p:txBody>
          <a:bodyPr/>
          <a:lstStyle>
            <a:lvl1pPr>
              <a:defRPr>
                <a:solidFill>
                  <a:schemeClr val="accent6"/>
                </a:solidFill>
              </a:defRPr>
            </a:lvl1pPr>
          </a:lstStyle>
          <a:p>
            <a:r>
              <a:rPr lang="en-CA" altLang="zh-CN" noProof="0" dirty="0"/>
              <a:t>Click to edit master text style</a:t>
            </a:r>
          </a:p>
        </p:txBody>
      </p:sp>
      <p:sp>
        <p:nvSpPr>
          <p:cNvPr id="3" name="Footer Placeholder 2">
            <a:extLst>
              <a:ext uri="{FF2B5EF4-FFF2-40B4-BE49-F238E27FC236}">
                <a16:creationId xmlns:a16="http://schemas.microsoft.com/office/drawing/2014/main" id="{D1C82179-6F61-D1EC-D800-74B748B37F0E}"/>
              </a:ext>
            </a:extLst>
          </p:cNvPr>
          <p:cNvSpPr>
            <a:spLocks noGrp="1"/>
          </p:cNvSpPr>
          <p:nvPr>
            <p:ph type="ftr" sz="quarter" idx="28"/>
          </p:nvPr>
        </p:nvSpPr>
        <p:spPr/>
        <p:txBody>
          <a:bodyPr/>
          <a:lstStyle>
            <a:lvl1pPr>
              <a:defRPr>
                <a:solidFill>
                  <a:schemeClr val="accent6"/>
                </a:solidFill>
              </a:defRPr>
            </a:lvl1pPr>
          </a:lstStyle>
          <a:p>
            <a:r>
              <a:rPr lang="en-US" dirty="0"/>
              <a:t>Presentation title</a:t>
            </a:r>
          </a:p>
        </p:txBody>
      </p:sp>
      <p:pic>
        <p:nvPicPr>
          <p:cNvPr id="6" name="Image 5" descr="Une image contenant Graphique, capture d’écran, graphisme, cercle&#10;&#10;Description générée automatiquement">
            <a:extLst>
              <a:ext uri="{FF2B5EF4-FFF2-40B4-BE49-F238E27FC236}">
                <a16:creationId xmlns:a16="http://schemas.microsoft.com/office/drawing/2014/main" id="{83015F67-1AD6-8454-3E59-DC0CA5AB06E8}"/>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2676827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design">
    <p:bg>
      <p:bgPr>
        <a:solidFill>
          <a:schemeClr val="bg1"/>
        </a:solidFill>
        <a:effectLst/>
      </p:bgPr>
    </p:bg>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hasCustomPrompt="1"/>
          </p:nvPr>
        </p:nvSpPr>
        <p:spPr>
          <a:xfrm>
            <a:off x="581709" y="721538"/>
            <a:ext cx="10889796" cy="1418998"/>
          </a:xfrm>
          <a:prstGeom prst="rect">
            <a:avLst/>
          </a:prstGeom>
        </p:spPr>
        <p:txBody>
          <a:bodyPr vert="horz" lIns="91440" tIns="45720" rIns="91440" bIns="45720" rtlCol="0" anchor="t">
            <a:noAutofit/>
          </a:bodyPr>
          <a:lstStyle>
            <a:lvl1pPr>
              <a:defRPr>
                <a:solidFill>
                  <a:schemeClr val="accent6"/>
                </a:solidFill>
              </a:defRPr>
            </a:lvl1pPr>
          </a:lstStyle>
          <a:p>
            <a:r>
              <a:rPr lang="en-CA" noProof="0" dirty="0"/>
              <a:t>Click to edit Master title style</a:t>
            </a:r>
          </a:p>
        </p:txBody>
      </p:sp>
      <p:sp>
        <p:nvSpPr>
          <p:cNvPr id="10" name="Table placeholder">
            <a:extLst>
              <a:ext uri="{FF2B5EF4-FFF2-40B4-BE49-F238E27FC236}">
                <a16:creationId xmlns:a16="http://schemas.microsoft.com/office/drawing/2014/main" id="{CFC5FF09-DE50-4155-81A0-5DD9B700F205}"/>
              </a:ext>
            </a:extLst>
          </p:cNvPr>
          <p:cNvSpPr>
            <a:spLocks noGrp="1"/>
          </p:cNvSpPr>
          <p:nvPr>
            <p:ph type="tbl" sz="quarter" idx="27" hasCustomPrompt="1"/>
          </p:nvPr>
        </p:nvSpPr>
        <p:spPr>
          <a:xfrm>
            <a:off x="581709" y="1614198"/>
            <a:ext cx="10889796" cy="4317856"/>
          </a:xfrm>
          <a:prstGeom prst="rect">
            <a:avLst/>
          </a:prstGeom>
        </p:spPr>
        <p:txBody>
          <a:bodyPr>
            <a:noAutofit/>
          </a:bodyPr>
          <a:lstStyle>
            <a:lvl1pPr>
              <a:defRPr>
                <a:solidFill>
                  <a:schemeClr val="accent6"/>
                </a:solidFill>
              </a:defRPr>
            </a:lvl1pPr>
          </a:lstStyle>
          <a:p>
            <a:r>
              <a:rPr lang="en-CA" altLang="zh-CN" noProof="0" dirty="0"/>
              <a:t>Click to edit master text style</a:t>
            </a:r>
          </a:p>
        </p:txBody>
      </p:sp>
      <p:sp>
        <p:nvSpPr>
          <p:cNvPr id="9" name="Freeform: Shap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2" name="Freeform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3" name="Freeform: Shap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60000"/>
              <a:lumOff val="4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lvl1pPr>
              <a:defRPr>
                <a:solidFill>
                  <a:schemeClr val="accent6"/>
                </a:solidFill>
              </a:defRPr>
            </a:lvl1pPr>
          </a:lstStyle>
          <a:p>
            <a:r>
              <a:rPr lang="en-US" dirty="0"/>
              <a:t>Presentation title</a:t>
            </a:r>
          </a:p>
        </p:txBody>
      </p:sp>
      <p:pic>
        <p:nvPicPr>
          <p:cNvPr id="4" name="Image 3" descr="Une image contenant Graphique, capture d’écran, graphisme, cercle&#10;&#10;Description générée automatiquement">
            <a:extLst>
              <a:ext uri="{FF2B5EF4-FFF2-40B4-BE49-F238E27FC236}">
                <a16:creationId xmlns:a16="http://schemas.microsoft.com/office/drawing/2014/main" id="{12D6C500-1306-8182-1D29-4CD33B9251D1}"/>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212125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F58E95-E9E1-28E6-FB2F-DE808892233F}"/>
              </a:ext>
            </a:extLst>
          </p:cNvPr>
          <p:cNvSpPr>
            <a:spLocks noGrp="1"/>
          </p:cNvSpPr>
          <p:nvPr>
            <p:ph type="title" hasCustomPrompt="1"/>
          </p:nvPr>
        </p:nvSpPr>
        <p:spPr>
          <a:xfrm>
            <a:off x="6099079" y="1856195"/>
            <a:ext cx="4518122" cy="1688906"/>
          </a:xfrm>
        </p:spPr>
        <p:txBody>
          <a:bodyPr anchor="b">
            <a:noAutofit/>
          </a:bodyPr>
          <a:lstStyle>
            <a:lvl1pPr>
              <a:defRPr sz="5400">
                <a:latin typeface="FS Me" panose="02000506040000020004"/>
              </a:defRPr>
            </a:lvl1pPr>
          </a:lstStyle>
          <a:p>
            <a:r>
              <a:rPr lang="en-CA" noProof="0" dirty="0"/>
              <a:t>Click</a:t>
            </a:r>
            <a:r>
              <a:rPr lang="en-US" dirty="0"/>
              <a:t> </a:t>
            </a:r>
            <a:r>
              <a:rPr lang="en-CA" noProof="0" dirty="0"/>
              <a:t>to</a:t>
            </a:r>
            <a:r>
              <a:rPr lang="en-US" dirty="0"/>
              <a:t> </a:t>
            </a:r>
            <a:r>
              <a:rPr lang="en-CA" noProof="0" dirty="0"/>
              <a:t>edit</a:t>
            </a:r>
            <a:r>
              <a:rPr lang="en-US" dirty="0"/>
              <a:t> </a:t>
            </a:r>
            <a:r>
              <a:rPr lang="en-CA" altLang="zh-CN" noProof="0" dirty="0"/>
              <a:t>Text</a:t>
            </a:r>
            <a:r>
              <a:rPr lang="zh-CN" altLang="en-US" dirty="0"/>
              <a:t> </a:t>
            </a:r>
            <a:r>
              <a:rPr lang="en-CA" noProof="0" dirty="0"/>
              <a:t>style</a:t>
            </a:r>
          </a:p>
        </p:txBody>
      </p:sp>
      <p:sp>
        <p:nvSpPr>
          <p:cNvPr id="11" name="subtitle 47">
            <a:extLst>
              <a:ext uri="{FF2B5EF4-FFF2-40B4-BE49-F238E27FC236}">
                <a16:creationId xmlns:a16="http://schemas.microsoft.com/office/drawing/2014/main" id="{3B45AD65-2B81-A368-E5F0-5C61D0B1DFEB}"/>
              </a:ext>
            </a:extLst>
          </p:cNvPr>
          <p:cNvSpPr>
            <a:spLocks noGrp="1"/>
          </p:cNvSpPr>
          <p:nvPr>
            <p:ph type="body" sz="quarter" idx="29" hasCustomPrompt="1"/>
          </p:nvPr>
        </p:nvSpPr>
        <p:spPr>
          <a:xfrm>
            <a:off x="6095999" y="3695015"/>
            <a:ext cx="4672693" cy="1688906"/>
          </a:xfrm>
          <a:prstGeom prst="rect">
            <a:avLst/>
          </a:prstGeom>
        </p:spPr>
        <p:txBody>
          <a:bodyPr>
            <a:noAutofit/>
          </a:bodyPr>
          <a:lstStyle>
            <a:lvl1pPr marL="0" indent="0">
              <a:lnSpc>
                <a:spcPct val="100000"/>
              </a:lnSpc>
              <a:buNone/>
              <a:defRPr sz="1500" b="0">
                <a:solidFill>
                  <a:schemeClr val="accent4"/>
                </a:solidFill>
                <a:latin typeface="FS Me" panose="02000506040000020004"/>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4" name="Freeform: Shape 5">
            <a:extLst>
              <a:ext uri="{FF2B5EF4-FFF2-40B4-BE49-F238E27FC236}">
                <a16:creationId xmlns:a16="http://schemas.microsoft.com/office/drawing/2014/main" id="{0CA4AA19-0D07-46AB-AC12-64054BBBB499}"/>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9A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Freeform: Shape 6">
            <a:extLst>
              <a:ext uri="{FF2B5EF4-FFF2-40B4-BE49-F238E27FC236}">
                <a16:creationId xmlns:a16="http://schemas.microsoft.com/office/drawing/2014/main" id="{DF781D9E-0DF5-4DDA-84E6-35DFB054158C}"/>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dirty="0"/>
          </a:p>
        </p:txBody>
      </p:sp>
      <p:sp>
        <p:nvSpPr>
          <p:cNvPr id="6" name="Freeform: Shape 7">
            <a:extLst>
              <a:ext uri="{FF2B5EF4-FFF2-40B4-BE49-F238E27FC236}">
                <a16:creationId xmlns:a16="http://schemas.microsoft.com/office/drawing/2014/main" id="{86BA1075-E23C-4BC9-8F67-B2E408F864D2}"/>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rgbClr val="9ADB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8" name="Freeform: Shape 11">
            <a:extLst>
              <a:ext uri="{FF2B5EF4-FFF2-40B4-BE49-F238E27FC236}">
                <a16:creationId xmlns:a16="http://schemas.microsoft.com/office/drawing/2014/main" id="{B2A4CA75-D17E-243B-9C56-A63C75AF6D56}"/>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FFC72C"/>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3" name="Footer Placeholder 2">
            <a:extLst>
              <a:ext uri="{FF2B5EF4-FFF2-40B4-BE49-F238E27FC236}">
                <a16:creationId xmlns:a16="http://schemas.microsoft.com/office/drawing/2014/main" id="{7964077E-956B-EA3A-700F-A833D82341FE}"/>
              </a:ext>
            </a:extLst>
          </p:cNvPr>
          <p:cNvSpPr>
            <a:spLocks noGrp="1"/>
          </p:cNvSpPr>
          <p:nvPr>
            <p:ph type="ftr" sz="quarter" idx="30"/>
          </p:nvPr>
        </p:nvSpPr>
        <p:spPr/>
        <p:txBody>
          <a:bodyPr>
            <a:noAutofit/>
          </a:bodyPr>
          <a:lstStyle/>
          <a:p>
            <a:r>
              <a:rPr lang="en-US" noProof="0" dirty="0"/>
              <a:t>Presentation title</a:t>
            </a:r>
          </a:p>
        </p:txBody>
      </p:sp>
      <p:pic>
        <p:nvPicPr>
          <p:cNvPr id="9" name="Image 8" descr="Une image contenant Graphique, capture d’écran, graphisme, cercle&#10;&#10;Description générée automatiquement">
            <a:extLst>
              <a:ext uri="{FF2B5EF4-FFF2-40B4-BE49-F238E27FC236}">
                <a16:creationId xmlns:a16="http://schemas.microsoft.com/office/drawing/2014/main" id="{439E277B-EE06-6642-E98C-9B944DCAF7F1}"/>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12564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Team Members">
    <p:bg>
      <p:bgPr>
        <a:solidFill>
          <a:schemeClr val="bg1"/>
        </a:solidFill>
        <a:effectLst/>
      </p:bgPr>
    </p:bg>
    <p:spTree>
      <p:nvGrpSpPr>
        <p:cNvPr id="1" name=""/>
        <p:cNvGrpSpPr/>
        <p:nvPr/>
      </p:nvGrpSpPr>
      <p:grpSpPr>
        <a:xfrm>
          <a:off x="0" y="0"/>
          <a:ext cx="0" cy="0"/>
          <a:chOff x="0" y="0"/>
          <a:chExt cx="0" cy="0"/>
        </a:xfrm>
      </p:grpSpPr>
      <p:sp>
        <p:nvSpPr>
          <p:cNvPr id="16" name="Title Placeholder 4">
            <a:extLst>
              <a:ext uri="{FF2B5EF4-FFF2-40B4-BE49-F238E27FC236}">
                <a16:creationId xmlns:a16="http://schemas.microsoft.com/office/drawing/2014/main" id="{DCA6F28B-ACF1-D3CB-8968-4F64BEA02E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Autofit/>
          </a:bodyPr>
          <a:lstStyle>
            <a:lvl1pPr algn="ctr">
              <a:defRPr>
                <a:solidFill>
                  <a:schemeClr val="accent6"/>
                </a:solidFill>
                <a:latin typeface="FS Me" panose="02000506040000020004"/>
              </a:defRPr>
            </a:lvl1pPr>
          </a:lstStyle>
          <a:p>
            <a:r>
              <a:rPr lang="en-CA" noProof="0" dirty="0"/>
              <a:t>Click to edit Master title style</a:t>
            </a:r>
          </a:p>
        </p:txBody>
      </p:sp>
      <p:sp>
        <p:nvSpPr>
          <p:cNvPr id="60" name="Content placeholder 47">
            <a:extLst>
              <a:ext uri="{FF2B5EF4-FFF2-40B4-BE49-F238E27FC236}">
                <a16:creationId xmlns:a16="http://schemas.microsoft.com/office/drawing/2014/main" id="{E2F72F6F-0172-47B0-8D9E-0EED383332E2}"/>
              </a:ext>
            </a:extLst>
          </p:cNvPr>
          <p:cNvSpPr>
            <a:spLocks noGrp="1"/>
          </p:cNvSpPr>
          <p:nvPr>
            <p:ph type="pic" sz="quarter" idx="48"/>
          </p:nvPr>
        </p:nvSpPr>
        <p:spPr>
          <a:xfrm>
            <a:off x="1114798" y="2560353"/>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en-US" altLang="zh-CN" dirty="0"/>
              <a:t>Click icon to add picture</a:t>
            </a:r>
          </a:p>
        </p:txBody>
      </p:sp>
      <p:sp>
        <p:nvSpPr>
          <p:cNvPr id="52" name="Content placeholder 47" descr="Click icon to add picture">
            <a:extLst>
              <a:ext uri="{FF2B5EF4-FFF2-40B4-BE49-F238E27FC236}">
                <a16:creationId xmlns:a16="http://schemas.microsoft.com/office/drawing/2014/main" id="{2369DDD8-CFC2-4980-A0DB-411AA173B475}"/>
              </a:ext>
            </a:extLst>
          </p:cNvPr>
          <p:cNvSpPr>
            <a:spLocks noGrp="1"/>
          </p:cNvSpPr>
          <p:nvPr>
            <p:ph type="body" sz="quarter" idx="27" hasCustomPrompt="1"/>
          </p:nvPr>
        </p:nvSpPr>
        <p:spPr>
          <a:xfrm>
            <a:off x="1214003" y="4764289"/>
            <a:ext cx="2098039" cy="506399"/>
          </a:xfrm>
          <a:prstGeom prst="rect">
            <a:avLst/>
          </a:prstGeom>
        </p:spPr>
        <p:txBody>
          <a:bodyPr anchor="b">
            <a:noAutofit/>
          </a:bodyPr>
          <a:lstStyle>
            <a:lvl1pPr marL="0" indent="0" algn="ctr">
              <a:lnSpc>
                <a:spcPct val="100000"/>
              </a:lnSpc>
              <a:buNone/>
              <a:defRPr sz="1800" b="1" i="0">
                <a:solidFill>
                  <a:schemeClr val="accent6"/>
                </a:solidFill>
                <a:latin typeface="FS Me" panose="02000506040000020004"/>
                <a:ea typeface="+mj-ea"/>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53" name="Content placeholder 47">
            <a:extLst>
              <a:ext uri="{FF2B5EF4-FFF2-40B4-BE49-F238E27FC236}">
                <a16:creationId xmlns:a16="http://schemas.microsoft.com/office/drawing/2014/main" id="{B66AC261-5929-40D2-A646-8F16675DE383}"/>
              </a:ext>
            </a:extLst>
          </p:cNvPr>
          <p:cNvSpPr>
            <a:spLocks noGrp="1"/>
          </p:cNvSpPr>
          <p:nvPr>
            <p:ph type="body" sz="quarter" idx="28" hasCustomPrompt="1"/>
          </p:nvPr>
        </p:nvSpPr>
        <p:spPr>
          <a:xfrm>
            <a:off x="1214003" y="5295180"/>
            <a:ext cx="2098038" cy="506399"/>
          </a:xfrm>
          <a:prstGeom prst="rect">
            <a:avLst/>
          </a:prstGeom>
        </p:spPr>
        <p:txBody>
          <a:bodyPr>
            <a:noAutofit/>
          </a:bodyPr>
          <a:lstStyle>
            <a:lvl1pPr marL="0" indent="0" algn="ctr">
              <a:lnSpc>
                <a:spcPct val="100000"/>
              </a:lnSpc>
              <a:buNone/>
              <a:defRPr sz="14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61" name="Content placeholder 47">
            <a:extLst>
              <a:ext uri="{FF2B5EF4-FFF2-40B4-BE49-F238E27FC236}">
                <a16:creationId xmlns:a16="http://schemas.microsoft.com/office/drawing/2014/main" id="{B33A9FB2-1610-4389-B352-D99255F77BEC}"/>
              </a:ext>
            </a:extLst>
          </p:cNvPr>
          <p:cNvSpPr>
            <a:spLocks noGrp="1"/>
          </p:cNvSpPr>
          <p:nvPr>
            <p:ph type="pic" sz="quarter" idx="49"/>
          </p:nvPr>
        </p:nvSpPr>
        <p:spPr>
          <a:xfrm>
            <a:off x="3623536" y="1840730"/>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en-US" altLang="zh-CN" dirty="0"/>
              <a:t>Click icon to add picture</a:t>
            </a:r>
          </a:p>
        </p:txBody>
      </p:sp>
      <p:sp>
        <p:nvSpPr>
          <p:cNvPr id="21" name="Content placeholder 47" descr="Click icon to add picture">
            <a:extLst>
              <a:ext uri="{FF2B5EF4-FFF2-40B4-BE49-F238E27FC236}">
                <a16:creationId xmlns:a16="http://schemas.microsoft.com/office/drawing/2014/main" id="{DEE851A8-3FB7-B319-A053-BE08A45763C5}"/>
              </a:ext>
            </a:extLst>
          </p:cNvPr>
          <p:cNvSpPr>
            <a:spLocks noGrp="1"/>
          </p:cNvSpPr>
          <p:nvPr>
            <p:ph type="body" sz="quarter" idx="54" hasCustomPrompt="1"/>
          </p:nvPr>
        </p:nvSpPr>
        <p:spPr>
          <a:xfrm>
            <a:off x="3720440" y="4045832"/>
            <a:ext cx="2098039" cy="506399"/>
          </a:xfrm>
          <a:prstGeom prst="rect">
            <a:avLst/>
          </a:prstGeom>
        </p:spPr>
        <p:txBody>
          <a:bodyPr anchor="b">
            <a:noAutofit/>
          </a:bodyPr>
          <a:lstStyle>
            <a:lvl1pPr marL="0" indent="0" algn="ctr">
              <a:lnSpc>
                <a:spcPct val="100000"/>
              </a:lnSpc>
              <a:buNone/>
              <a:defRPr sz="1800" b="1" i="0">
                <a:solidFill>
                  <a:schemeClr val="accent6"/>
                </a:solidFill>
                <a:latin typeface="FS Me" panose="02000506040000020004"/>
                <a:ea typeface="+mj-ea"/>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2" name="Content placeholder 47">
            <a:extLst>
              <a:ext uri="{FF2B5EF4-FFF2-40B4-BE49-F238E27FC236}">
                <a16:creationId xmlns:a16="http://schemas.microsoft.com/office/drawing/2014/main" id="{5743B59B-3EAA-B249-07CE-9C9C5B0B6AB1}"/>
              </a:ext>
            </a:extLst>
          </p:cNvPr>
          <p:cNvSpPr>
            <a:spLocks noGrp="1"/>
          </p:cNvSpPr>
          <p:nvPr>
            <p:ph type="body" sz="quarter" idx="55" hasCustomPrompt="1"/>
          </p:nvPr>
        </p:nvSpPr>
        <p:spPr>
          <a:xfrm>
            <a:off x="3720440" y="4576723"/>
            <a:ext cx="2098038" cy="506399"/>
          </a:xfrm>
          <a:prstGeom prst="rect">
            <a:avLst/>
          </a:prstGeom>
        </p:spPr>
        <p:txBody>
          <a:bodyPr>
            <a:noAutofit/>
          </a:bodyPr>
          <a:lstStyle>
            <a:lvl1pPr marL="0" indent="0" algn="ctr">
              <a:lnSpc>
                <a:spcPct val="100000"/>
              </a:lnSpc>
              <a:buNone/>
              <a:defRPr sz="14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62" name="Content placeholder 47">
            <a:extLst>
              <a:ext uri="{FF2B5EF4-FFF2-40B4-BE49-F238E27FC236}">
                <a16:creationId xmlns:a16="http://schemas.microsoft.com/office/drawing/2014/main" id="{0AC60B87-71AC-4AA8-9AE7-B3B427BACB12}"/>
              </a:ext>
            </a:extLst>
          </p:cNvPr>
          <p:cNvSpPr>
            <a:spLocks noGrp="1"/>
          </p:cNvSpPr>
          <p:nvPr>
            <p:ph type="pic" sz="quarter" idx="50"/>
          </p:nvPr>
        </p:nvSpPr>
        <p:spPr>
          <a:xfrm>
            <a:off x="6113401" y="2560353"/>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en-US" altLang="zh-CN" dirty="0"/>
              <a:t>Click icon to add picture</a:t>
            </a:r>
          </a:p>
        </p:txBody>
      </p:sp>
      <p:sp>
        <p:nvSpPr>
          <p:cNvPr id="19" name="Content placeholder 47" descr="Click icon to add picture">
            <a:extLst>
              <a:ext uri="{FF2B5EF4-FFF2-40B4-BE49-F238E27FC236}">
                <a16:creationId xmlns:a16="http://schemas.microsoft.com/office/drawing/2014/main" id="{110FBA5D-2CEB-4D44-16CA-0F24099B1401}"/>
              </a:ext>
            </a:extLst>
          </p:cNvPr>
          <p:cNvSpPr>
            <a:spLocks noGrp="1"/>
          </p:cNvSpPr>
          <p:nvPr>
            <p:ph type="body" sz="quarter" idx="52" hasCustomPrompt="1"/>
          </p:nvPr>
        </p:nvSpPr>
        <p:spPr>
          <a:xfrm>
            <a:off x="6218710" y="4764289"/>
            <a:ext cx="2098039" cy="506399"/>
          </a:xfrm>
          <a:prstGeom prst="rect">
            <a:avLst/>
          </a:prstGeom>
        </p:spPr>
        <p:txBody>
          <a:bodyPr anchor="b">
            <a:noAutofit/>
          </a:bodyPr>
          <a:lstStyle>
            <a:lvl1pPr marL="0" indent="0" algn="ctr">
              <a:lnSpc>
                <a:spcPct val="100000"/>
              </a:lnSpc>
              <a:buNone/>
              <a:defRPr sz="1800" b="1" i="0">
                <a:solidFill>
                  <a:schemeClr val="accent6"/>
                </a:solidFill>
                <a:latin typeface="FS Me" panose="02000506040000020004"/>
                <a:ea typeface="+mj-ea"/>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0" name="Content placeholder 47">
            <a:extLst>
              <a:ext uri="{FF2B5EF4-FFF2-40B4-BE49-F238E27FC236}">
                <a16:creationId xmlns:a16="http://schemas.microsoft.com/office/drawing/2014/main" id="{2108E774-D145-FA07-58F1-7DB37A30A596}"/>
              </a:ext>
            </a:extLst>
          </p:cNvPr>
          <p:cNvSpPr>
            <a:spLocks noGrp="1"/>
          </p:cNvSpPr>
          <p:nvPr>
            <p:ph type="body" sz="quarter" idx="53" hasCustomPrompt="1"/>
          </p:nvPr>
        </p:nvSpPr>
        <p:spPr>
          <a:xfrm>
            <a:off x="6218710" y="5295180"/>
            <a:ext cx="2098038" cy="506399"/>
          </a:xfrm>
          <a:prstGeom prst="rect">
            <a:avLst/>
          </a:prstGeom>
        </p:spPr>
        <p:txBody>
          <a:bodyPr>
            <a:noAutofit/>
          </a:bodyPr>
          <a:lstStyle>
            <a:lvl1pPr marL="0" indent="0" algn="ctr">
              <a:lnSpc>
                <a:spcPct val="100000"/>
              </a:lnSpc>
              <a:buNone/>
              <a:defRPr sz="14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63" name="Content placeholder 47">
            <a:extLst>
              <a:ext uri="{FF2B5EF4-FFF2-40B4-BE49-F238E27FC236}">
                <a16:creationId xmlns:a16="http://schemas.microsoft.com/office/drawing/2014/main" id="{05B25D7D-82BA-4FF5-9C92-4AD181847515}"/>
              </a:ext>
            </a:extLst>
          </p:cNvPr>
          <p:cNvSpPr>
            <a:spLocks noGrp="1"/>
          </p:cNvSpPr>
          <p:nvPr>
            <p:ph type="pic" sz="quarter" idx="51"/>
          </p:nvPr>
        </p:nvSpPr>
        <p:spPr>
          <a:xfrm>
            <a:off x="8500328" y="1836331"/>
            <a:ext cx="2368061" cy="2102177"/>
          </a:xfrm>
          <a:prstGeom prst="hexagon">
            <a:avLst>
              <a:gd name="adj" fmla="val 28349"/>
              <a:gd name="vf" fmla="val 115470"/>
            </a:avLst>
          </a:prstGeom>
          <a:ln>
            <a:noFill/>
          </a:ln>
        </p:spPr>
        <p:txBody>
          <a:bodyPr anchor="ctr">
            <a:noAutofit/>
          </a:bodyPr>
          <a:lstStyle>
            <a:lvl1pPr marL="0" indent="0" algn="l">
              <a:buFontTx/>
              <a:buNone/>
              <a:defRPr sz="1050">
                <a:solidFill>
                  <a:schemeClr val="accent6"/>
                </a:solidFill>
              </a:defRPr>
            </a:lvl1pPr>
          </a:lstStyle>
          <a:p>
            <a:r>
              <a:rPr lang="en-US" altLang="zh-CN" dirty="0"/>
              <a:t>Click icon to add picture</a:t>
            </a:r>
          </a:p>
        </p:txBody>
      </p:sp>
      <p:sp>
        <p:nvSpPr>
          <p:cNvPr id="25" name="Content placeholder 47" descr="Click icon to add picture">
            <a:extLst>
              <a:ext uri="{FF2B5EF4-FFF2-40B4-BE49-F238E27FC236}">
                <a16:creationId xmlns:a16="http://schemas.microsoft.com/office/drawing/2014/main" id="{A9C2624B-E6E6-C673-E8FF-F4BF909C3AC2}"/>
              </a:ext>
            </a:extLst>
          </p:cNvPr>
          <p:cNvSpPr>
            <a:spLocks noGrp="1"/>
          </p:cNvSpPr>
          <p:nvPr>
            <p:ph type="body" sz="quarter" idx="56" hasCustomPrompt="1"/>
          </p:nvPr>
        </p:nvSpPr>
        <p:spPr>
          <a:xfrm>
            <a:off x="8635340" y="4045832"/>
            <a:ext cx="2098039" cy="506399"/>
          </a:xfrm>
          <a:prstGeom prst="rect">
            <a:avLst/>
          </a:prstGeom>
        </p:spPr>
        <p:txBody>
          <a:bodyPr anchor="b">
            <a:noAutofit/>
          </a:bodyPr>
          <a:lstStyle>
            <a:lvl1pPr marL="0" indent="0" algn="ctr">
              <a:lnSpc>
                <a:spcPct val="100000"/>
              </a:lnSpc>
              <a:buNone/>
              <a:defRPr sz="1800" b="1" i="0">
                <a:solidFill>
                  <a:schemeClr val="accent6"/>
                </a:solidFill>
                <a:latin typeface="FS Me" panose="02000506040000020004"/>
                <a:ea typeface="+mj-ea"/>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6" name="Content placeholder 47">
            <a:extLst>
              <a:ext uri="{FF2B5EF4-FFF2-40B4-BE49-F238E27FC236}">
                <a16:creationId xmlns:a16="http://schemas.microsoft.com/office/drawing/2014/main" id="{A003837A-CCD7-3699-D86F-CB884CA4C675}"/>
              </a:ext>
            </a:extLst>
          </p:cNvPr>
          <p:cNvSpPr>
            <a:spLocks noGrp="1"/>
          </p:cNvSpPr>
          <p:nvPr>
            <p:ph type="body" sz="quarter" idx="57" hasCustomPrompt="1"/>
          </p:nvPr>
        </p:nvSpPr>
        <p:spPr>
          <a:xfrm>
            <a:off x="8635340" y="4576723"/>
            <a:ext cx="2098038" cy="506399"/>
          </a:xfrm>
          <a:prstGeom prst="rect">
            <a:avLst/>
          </a:prstGeom>
        </p:spPr>
        <p:txBody>
          <a:bodyPr>
            <a:noAutofit/>
          </a:bodyPr>
          <a:lstStyle>
            <a:lvl1pPr marL="0" indent="0" algn="ctr">
              <a:lnSpc>
                <a:spcPct val="100000"/>
              </a:lnSpc>
              <a:buNone/>
              <a:defRPr sz="14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2" name="Footer Placeholder 1">
            <a:extLst>
              <a:ext uri="{FF2B5EF4-FFF2-40B4-BE49-F238E27FC236}">
                <a16:creationId xmlns:a16="http://schemas.microsoft.com/office/drawing/2014/main" id="{89028585-56FF-7B3D-783D-D06964F7C099}"/>
              </a:ext>
            </a:extLst>
          </p:cNvPr>
          <p:cNvSpPr>
            <a:spLocks noGrp="1"/>
          </p:cNvSpPr>
          <p:nvPr>
            <p:ph type="ftr" sz="quarter" idx="58"/>
          </p:nvPr>
        </p:nvSpPr>
        <p:spPr/>
        <p:txBody>
          <a:bodyPr>
            <a:noAutofit/>
          </a:bodyPr>
          <a:lstStyle>
            <a:lvl1pPr>
              <a:defRPr>
                <a:solidFill>
                  <a:schemeClr val="accent6"/>
                </a:solidFill>
              </a:defRPr>
            </a:lvl1pPr>
          </a:lstStyle>
          <a:p>
            <a:r>
              <a:rPr lang="en-US" dirty="0"/>
              <a:t>Presentation title</a:t>
            </a:r>
          </a:p>
        </p:txBody>
      </p:sp>
      <p:pic>
        <p:nvPicPr>
          <p:cNvPr id="5" name="Image 4" descr="Une image contenant Graphique, capture d’écran, graphisme, cercle&#10;&#10;Description générée automatiquement">
            <a:extLst>
              <a:ext uri="{FF2B5EF4-FFF2-40B4-BE49-F238E27FC236}">
                <a16:creationId xmlns:a16="http://schemas.microsoft.com/office/drawing/2014/main" id="{748CA59E-6042-CF3E-D8EB-9E6C439DBB97}"/>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2263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 Team Members">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92FA2A-46BA-2A19-C3CE-EC6985867B92}"/>
              </a:ext>
            </a:extLst>
          </p:cNvPr>
          <p:cNvSpPr>
            <a:spLocks noGrp="1"/>
          </p:cNvSpPr>
          <p:nvPr>
            <p:ph type="title" hasCustomPrompt="1"/>
          </p:nvPr>
        </p:nvSpPr>
        <p:spPr>
          <a:xfrm>
            <a:off x="509574" y="2367293"/>
            <a:ext cx="3909993" cy="3629708"/>
          </a:xfrm>
        </p:spPr>
        <p:txBody>
          <a:bodyPr anchor="t">
            <a:noAutofit/>
          </a:bodyPr>
          <a:lstStyle>
            <a:lvl1pPr>
              <a:defRPr sz="5400">
                <a:solidFill>
                  <a:schemeClr val="accent6"/>
                </a:solidFill>
                <a:latin typeface="FS Me" panose="02000506040000020004"/>
              </a:defRPr>
            </a:lvl1pPr>
          </a:lstStyle>
          <a:p>
            <a:r>
              <a:rPr lang="en-CA" noProof="0" dirty="0"/>
              <a:t>Click to edit Master title style</a:t>
            </a:r>
          </a:p>
        </p:txBody>
      </p:sp>
      <p:sp>
        <p:nvSpPr>
          <p:cNvPr id="38" name="Content placeholder 47">
            <a:extLst>
              <a:ext uri="{FF2B5EF4-FFF2-40B4-BE49-F238E27FC236}">
                <a16:creationId xmlns:a16="http://schemas.microsoft.com/office/drawing/2014/main" id="{BF9EDF7D-3BB1-43C0-92BB-091CCC520477}"/>
              </a:ext>
            </a:extLst>
          </p:cNvPr>
          <p:cNvSpPr>
            <a:spLocks noGrp="1"/>
          </p:cNvSpPr>
          <p:nvPr>
            <p:ph type="pic" sz="quarter" idx="48"/>
          </p:nvPr>
        </p:nvSpPr>
        <p:spPr>
          <a:xfrm>
            <a:off x="426979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39" name="Content placeholder 47" descr="Click icon to add picture">
            <a:extLst>
              <a:ext uri="{FF2B5EF4-FFF2-40B4-BE49-F238E27FC236}">
                <a16:creationId xmlns:a16="http://schemas.microsoft.com/office/drawing/2014/main" id="{15896C2C-7C25-4BC0-AF9B-DF590A2909AA}"/>
              </a:ext>
            </a:extLst>
          </p:cNvPr>
          <p:cNvSpPr>
            <a:spLocks noGrp="1"/>
          </p:cNvSpPr>
          <p:nvPr>
            <p:ph type="body" sz="quarter" idx="27" hasCustomPrompt="1"/>
          </p:nvPr>
        </p:nvSpPr>
        <p:spPr>
          <a:xfrm>
            <a:off x="5520210" y="522515"/>
            <a:ext cx="2289842" cy="626551"/>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40" name="Content placeholder 47">
            <a:extLst>
              <a:ext uri="{FF2B5EF4-FFF2-40B4-BE49-F238E27FC236}">
                <a16:creationId xmlns:a16="http://schemas.microsoft.com/office/drawing/2014/main" id="{CAC554EF-FF8F-4055-A716-E82F461413B7}"/>
              </a:ext>
            </a:extLst>
          </p:cNvPr>
          <p:cNvSpPr>
            <a:spLocks noGrp="1"/>
          </p:cNvSpPr>
          <p:nvPr>
            <p:ph type="body" sz="quarter" idx="28" hasCustomPrompt="1"/>
          </p:nvPr>
        </p:nvSpPr>
        <p:spPr>
          <a:xfrm>
            <a:off x="5520211" y="1165881"/>
            <a:ext cx="2289842" cy="506399"/>
          </a:xfrm>
          <a:prstGeom prst="rect">
            <a:avLst/>
          </a:prstGeom>
        </p:spPr>
        <p:txBody>
          <a:bodyPr>
            <a:noAutofit/>
          </a:bodyPr>
          <a:lstStyle>
            <a:lvl1pPr marL="0" indent="0" algn="l">
              <a:lnSpc>
                <a:spcPct val="90000"/>
              </a:lnSpc>
              <a:spcBef>
                <a:spcPts val="0"/>
              </a:spcBef>
              <a:buNone/>
              <a:defRPr sz="1400" b="0" i="0">
                <a:solidFill>
                  <a:schemeClr val="accent6"/>
                </a:solidFill>
                <a:latin typeface="FS Me" panose="02000506040000020004"/>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56" name="Content placeholder 47">
            <a:extLst>
              <a:ext uri="{FF2B5EF4-FFF2-40B4-BE49-F238E27FC236}">
                <a16:creationId xmlns:a16="http://schemas.microsoft.com/office/drawing/2014/main" id="{4F0742C0-A9F2-4886-B17E-6915399483C3}"/>
              </a:ext>
            </a:extLst>
          </p:cNvPr>
          <p:cNvSpPr>
            <a:spLocks noGrp="1"/>
          </p:cNvSpPr>
          <p:nvPr>
            <p:ph type="pic" sz="quarter" idx="72"/>
          </p:nvPr>
        </p:nvSpPr>
        <p:spPr>
          <a:xfrm>
            <a:off x="8059916" y="436455"/>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41" name="Content placeholder 47" descr="Click icon to add picture">
            <a:extLst>
              <a:ext uri="{FF2B5EF4-FFF2-40B4-BE49-F238E27FC236}">
                <a16:creationId xmlns:a16="http://schemas.microsoft.com/office/drawing/2014/main" id="{CE3DC674-39AB-43B9-AC30-97A68D221596}"/>
              </a:ext>
            </a:extLst>
          </p:cNvPr>
          <p:cNvSpPr>
            <a:spLocks noGrp="1"/>
          </p:cNvSpPr>
          <p:nvPr>
            <p:ph type="body" sz="quarter" idx="55" hasCustomPrompt="1"/>
          </p:nvPr>
        </p:nvSpPr>
        <p:spPr>
          <a:xfrm>
            <a:off x="9309889" y="642667"/>
            <a:ext cx="2098039" cy="506399"/>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42" name="Content placeholder 47">
            <a:extLst>
              <a:ext uri="{FF2B5EF4-FFF2-40B4-BE49-F238E27FC236}">
                <a16:creationId xmlns:a16="http://schemas.microsoft.com/office/drawing/2014/main" id="{F12189CA-0E22-41A5-91FD-03761860993D}"/>
              </a:ext>
            </a:extLst>
          </p:cNvPr>
          <p:cNvSpPr>
            <a:spLocks noGrp="1"/>
          </p:cNvSpPr>
          <p:nvPr>
            <p:ph type="body" sz="quarter" idx="56" hasCustomPrompt="1"/>
          </p:nvPr>
        </p:nvSpPr>
        <p:spPr>
          <a:xfrm>
            <a:off x="9309891" y="1165881"/>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FS Me" panose="02000506040000020004"/>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CA" altLang="zh-CN" noProof="0" dirty="0"/>
              <a:t>Click to edit Master text styles </a:t>
            </a:r>
          </a:p>
        </p:txBody>
      </p:sp>
      <p:sp>
        <p:nvSpPr>
          <p:cNvPr id="48" name="Content placeholder 47">
            <a:extLst>
              <a:ext uri="{FF2B5EF4-FFF2-40B4-BE49-F238E27FC236}">
                <a16:creationId xmlns:a16="http://schemas.microsoft.com/office/drawing/2014/main" id="{A962C62E-F92F-445A-9243-8B433747A548}"/>
              </a:ext>
            </a:extLst>
          </p:cNvPr>
          <p:cNvSpPr>
            <a:spLocks noGrp="1"/>
          </p:cNvSpPr>
          <p:nvPr>
            <p:ph type="pic" sz="quarter" idx="69"/>
          </p:nvPr>
        </p:nvSpPr>
        <p:spPr>
          <a:xfrm>
            <a:off x="426979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43" name="Content placeholder 47" descr="Click icon to add picture">
            <a:extLst>
              <a:ext uri="{FF2B5EF4-FFF2-40B4-BE49-F238E27FC236}">
                <a16:creationId xmlns:a16="http://schemas.microsoft.com/office/drawing/2014/main" id="{DE6F9463-BB2D-43FC-BE8F-21D3F9A2539C}"/>
              </a:ext>
            </a:extLst>
          </p:cNvPr>
          <p:cNvSpPr>
            <a:spLocks noGrp="1"/>
          </p:cNvSpPr>
          <p:nvPr>
            <p:ph type="body" sz="quarter" idx="57" hasCustomPrompt="1"/>
          </p:nvPr>
        </p:nvSpPr>
        <p:spPr>
          <a:xfrm>
            <a:off x="5520210" y="2105171"/>
            <a:ext cx="2193021" cy="617418"/>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44" name="Content placeholder 47">
            <a:extLst>
              <a:ext uri="{FF2B5EF4-FFF2-40B4-BE49-F238E27FC236}">
                <a16:creationId xmlns:a16="http://schemas.microsoft.com/office/drawing/2014/main" id="{7DF27694-08A2-4530-B763-5A9B9D4DC6E0}"/>
              </a:ext>
            </a:extLst>
          </p:cNvPr>
          <p:cNvSpPr>
            <a:spLocks noGrp="1"/>
          </p:cNvSpPr>
          <p:nvPr>
            <p:ph type="body" sz="quarter" idx="58" hasCustomPrompt="1"/>
          </p:nvPr>
        </p:nvSpPr>
        <p:spPr>
          <a:xfrm>
            <a:off x="5520212" y="2739721"/>
            <a:ext cx="2193021" cy="506399"/>
          </a:xfrm>
          <a:prstGeom prst="rect">
            <a:avLst/>
          </a:prstGeom>
        </p:spPr>
        <p:txBody>
          <a:bodyPr>
            <a:noAutofit/>
          </a:bodyPr>
          <a:lstStyle>
            <a:lvl1pPr marL="0" indent="0" algn="l">
              <a:lnSpc>
                <a:spcPct val="100000"/>
              </a:lnSpc>
              <a:spcBef>
                <a:spcPts val="0"/>
              </a:spcBef>
              <a:buNone/>
              <a:defRPr lang="en-US" altLang="zh-CN" sz="1400" b="0" i="0" kern="1200" dirty="0">
                <a:solidFill>
                  <a:schemeClr val="accent6"/>
                </a:solidFill>
                <a:latin typeface="FS Me" panose="02000506040000020004"/>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CA" altLang="zh-CN" noProof="0" dirty="0"/>
              <a:t>Click to edit Master text styles </a:t>
            </a:r>
          </a:p>
        </p:txBody>
      </p:sp>
      <p:sp>
        <p:nvSpPr>
          <p:cNvPr id="61" name="Content placeholder 47">
            <a:extLst>
              <a:ext uri="{FF2B5EF4-FFF2-40B4-BE49-F238E27FC236}">
                <a16:creationId xmlns:a16="http://schemas.microsoft.com/office/drawing/2014/main" id="{2EA753B3-D0BB-4484-85D1-E28345D99F4C}"/>
              </a:ext>
            </a:extLst>
          </p:cNvPr>
          <p:cNvSpPr>
            <a:spLocks noGrp="1"/>
          </p:cNvSpPr>
          <p:nvPr>
            <p:ph type="pic" sz="quarter" idx="73"/>
          </p:nvPr>
        </p:nvSpPr>
        <p:spPr>
          <a:xfrm>
            <a:off x="8059916" y="2004222"/>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dirty="0"/>
          </a:p>
        </p:txBody>
      </p:sp>
      <p:sp>
        <p:nvSpPr>
          <p:cNvPr id="45" name="Content placeholder 47" descr="Click icon to add picture">
            <a:extLst>
              <a:ext uri="{FF2B5EF4-FFF2-40B4-BE49-F238E27FC236}">
                <a16:creationId xmlns:a16="http://schemas.microsoft.com/office/drawing/2014/main" id="{20398AA4-3D68-487D-BE7C-9F1D45E3F5FF}"/>
              </a:ext>
            </a:extLst>
          </p:cNvPr>
          <p:cNvSpPr>
            <a:spLocks noGrp="1"/>
          </p:cNvSpPr>
          <p:nvPr>
            <p:ph type="body" sz="quarter" idx="59" hasCustomPrompt="1"/>
          </p:nvPr>
        </p:nvSpPr>
        <p:spPr>
          <a:xfrm>
            <a:off x="9309890" y="2032203"/>
            <a:ext cx="2098039" cy="701144"/>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46" name="Content placeholder 47">
            <a:extLst>
              <a:ext uri="{FF2B5EF4-FFF2-40B4-BE49-F238E27FC236}">
                <a16:creationId xmlns:a16="http://schemas.microsoft.com/office/drawing/2014/main" id="{6B623D7A-5E96-42AB-9B1F-14E445503187}"/>
              </a:ext>
            </a:extLst>
          </p:cNvPr>
          <p:cNvSpPr>
            <a:spLocks noGrp="1"/>
          </p:cNvSpPr>
          <p:nvPr>
            <p:ph type="body" sz="quarter" idx="60" hasCustomPrompt="1"/>
          </p:nvPr>
        </p:nvSpPr>
        <p:spPr>
          <a:xfrm>
            <a:off x="9309890" y="2746407"/>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FS Me" panose="02000506040000020004"/>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CA" altLang="zh-CN" noProof="0" dirty="0"/>
              <a:t>Click to edit Master text styles </a:t>
            </a:r>
          </a:p>
        </p:txBody>
      </p:sp>
      <p:sp>
        <p:nvSpPr>
          <p:cNvPr id="49" name="Content placeholder 47">
            <a:extLst>
              <a:ext uri="{FF2B5EF4-FFF2-40B4-BE49-F238E27FC236}">
                <a16:creationId xmlns:a16="http://schemas.microsoft.com/office/drawing/2014/main" id="{EAA5B0EA-1F3B-4D8B-9BB9-F9037A393705}"/>
              </a:ext>
            </a:extLst>
          </p:cNvPr>
          <p:cNvSpPr>
            <a:spLocks noGrp="1"/>
          </p:cNvSpPr>
          <p:nvPr>
            <p:ph type="pic" sz="quarter" idx="70"/>
          </p:nvPr>
        </p:nvSpPr>
        <p:spPr>
          <a:xfrm>
            <a:off x="426979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47" name="Content placeholder 47" descr="Click icon to add picture">
            <a:extLst>
              <a:ext uri="{FF2B5EF4-FFF2-40B4-BE49-F238E27FC236}">
                <a16:creationId xmlns:a16="http://schemas.microsoft.com/office/drawing/2014/main" id="{2C93687D-1E42-4B01-9F16-9FA098CE1153}"/>
              </a:ext>
            </a:extLst>
          </p:cNvPr>
          <p:cNvSpPr>
            <a:spLocks noGrp="1"/>
          </p:cNvSpPr>
          <p:nvPr>
            <p:ph type="body" sz="quarter" idx="61" hasCustomPrompt="1"/>
          </p:nvPr>
        </p:nvSpPr>
        <p:spPr>
          <a:xfrm>
            <a:off x="5520210" y="3775516"/>
            <a:ext cx="2098039" cy="506399"/>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50" name="Content placeholder 47">
            <a:extLst>
              <a:ext uri="{FF2B5EF4-FFF2-40B4-BE49-F238E27FC236}">
                <a16:creationId xmlns:a16="http://schemas.microsoft.com/office/drawing/2014/main" id="{7AB91474-458B-45F7-9773-FA375C2CF7FD}"/>
              </a:ext>
            </a:extLst>
          </p:cNvPr>
          <p:cNvSpPr>
            <a:spLocks noGrp="1"/>
          </p:cNvSpPr>
          <p:nvPr>
            <p:ph type="body" sz="quarter" idx="62" hasCustomPrompt="1"/>
          </p:nvPr>
        </p:nvSpPr>
        <p:spPr>
          <a:xfrm>
            <a:off x="5520211" y="4312077"/>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FS Me" panose="02000506040000020004"/>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CA" altLang="zh-CN" noProof="0" dirty="0"/>
              <a:t>Click to edit Master text styles </a:t>
            </a:r>
          </a:p>
        </p:txBody>
      </p:sp>
      <p:sp>
        <p:nvSpPr>
          <p:cNvPr id="62" name="Content placeholder 47">
            <a:extLst>
              <a:ext uri="{FF2B5EF4-FFF2-40B4-BE49-F238E27FC236}">
                <a16:creationId xmlns:a16="http://schemas.microsoft.com/office/drawing/2014/main" id="{52E587E7-A09A-4FB2-8774-8073E737F106}"/>
              </a:ext>
            </a:extLst>
          </p:cNvPr>
          <p:cNvSpPr>
            <a:spLocks noGrp="1"/>
          </p:cNvSpPr>
          <p:nvPr>
            <p:ph type="pic" sz="quarter" idx="74"/>
          </p:nvPr>
        </p:nvSpPr>
        <p:spPr>
          <a:xfrm>
            <a:off x="8059916" y="3571991"/>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51" name="Content placeholder 47" descr="Click icon to add picture">
            <a:extLst>
              <a:ext uri="{FF2B5EF4-FFF2-40B4-BE49-F238E27FC236}">
                <a16:creationId xmlns:a16="http://schemas.microsoft.com/office/drawing/2014/main" id="{FBF01DC7-D684-4484-B2AA-B50F7B1A00DA}"/>
              </a:ext>
            </a:extLst>
          </p:cNvPr>
          <p:cNvSpPr>
            <a:spLocks noGrp="1"/>
          </p:cNvSpPr>
          <p:nvPr>
            <p:ph type="body" sz="quarter" idx="63" hasCustomPrompt="1"/>
          </p:nvPr>
        </p:nvSpPr>
        <p:spPr>
          <a:xfrm>
            <a:off x="9309889" y="3775516"/>
            <a:ext cx="2098039" cy="506399"/>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52" name="Content placeholder 47">
            <a:extLst>
              <a:ext uri="{FF2B5EF4-FFF2-40B4-BE49-F238E27FC236}">
                <a16:creationId xmlns:a16="http://schemas.microsoft.com/office/drawing/2014/main" id="{6046C90F-8A25-4E70-9BC9-4496C6B94EBC}"/>
              </a:ext>
            </a:extLst>
          </p:cNvPr>
          <p:cNvSpPr>
            <a:spLocks noGrp="1"/>
          </p:cNvSpPr>
          <p:nvPr>
            <p:ph type="body" sz="quarter" idx="64" hasCustomPrompt="1"/>
          </p:nvPr>
        </p:nvSpPr>
        <p:spPr>
          <a:xfrm>
            <a:off x="9309891" y="4312077"/>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FS Me" panose="02000506040000020004"/>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CA" altLang="zh-CN" noProof="0" dirty="0"/>
              <a:t>Click to edit Master text styles </a:t>
            </a:r>
          </a:p>
        </p:txBody>
      </p:sp>
      <p:sp>
        <p:nvSpPr>
          <p:cNvPr id="55" name="Content placeholder 47">
            <a:extLst>
              <a:ext uri="{FF2B5EF4-FFF2-40B4-BE49-F238E27FC236}">
                <a16:creationId xmlns:a16="http://schemas.microsoft.com/office/drawing/2014/main" id="{D05B9A22-6B21-40BB-BBC1-9586C432A97B}"/>
              </a:ext>
            </a:extLst>
          </p:cNvPr>
          <p:cNvSpPr>
            <a:spLocks noGrp="1"/>
          </p:cNvSpPr>
          <p:nvPr>
            <p:ph type="pic" sz="quarter" idx="71"/>
          </p:nvPr>
        </p:nvSpPr>
        <p:spPr>
          <a:xfrm>
            <a:off x="426979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53" name="Content placeholder 47" descr="Click icon to add picture">
            <a:extLst>
              <a:ext uri="{FF2B5EF4-FFF2-40B4-BE49-F238E27FC236}">
                <a16:creationId xmlns:a16="http://schemas.microsoft.com/office/drawing/2014/main" id="{F5E2B418-8D0E-4995-A3ED-4348C6F4A1AF}"/>
              </a:ext>
            </a:extLst>
          </p:cNvPr>
          <p:cNvSpPr>
            <a:spLocks noGrp="1"/>
          </p:cNvSpPr>
          <p:nvPr>
            <p:ph type="body" sz="quarter" idx="65" hasCustomPrompt="1"/>
          </p:nvPr>
        </p:nvSpPr>
        <p:spPr>
          <a:xfrm>
            <a:off x="5520210" y="5369449"/>
            <a:ext cx="2098039" cy="506399"/>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58" name="Content placeholder 47">
            <a:extLst>
              <a:ext uri="{FF2B5EF4-FFF2-40B4-BE49-F238E27FC236}">
                <a16:creationId xmlns:a16="http://schemas.microsoft.com/office/drawing/2014/main" id="{90A2A6E4-4D11-4F28-9D68-BC28580EBC05}"/>
              </a:ext>
            </a:extLst>
          </p:cNvPr>
          <p:cNvSpPr>
            <a:spLocks noGrp="1"/>
          </p:cNvSpPr>
          <p:nvPr>
            <p:ph type="body" sz="quarter" idx="66" hasCustomPrompt="1"/>
          </p:nvPr>
        </p:nvSpPr>
        <p:spPr>
          <a:xfrm>
            <a:off x="5520211" y="5901594"/>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FS Me" panose="02000506040000020004"/>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CA" altLang="zh-CN" noProof="0" dirty="0"/>
              <a:t>Click to edit Master text styles </a:t>
            </a:r>
          </a:p>
        </p:txBody>
      </p:sp>
      <p:sp>
        <p:nvSpPr>
          <p:cNvPr id="63" name="Content placeholder 47">
            <a:extLst>
              <a:ext uri="{FF2B5EF4-FFF2-40B4-BE49-F238E27FC236}">
                <a16:creationId xmlns:a16="http://schemas.microsoft.com/office/drawing/2014/main" id="{A74DEBE4-2F74-4EB7-9501-8D37A3151B2A}"/>
              </a:ext>
            </a:extLst>
          </p:cNvPr>
          <p:cNvSpPr>
            <a:spLocks noGrp="1"/>
          </p:cNvSpPr>
          <p:nvPr>
            <p:ph type="pic" sz="quarter" idx="75"/>
          </p:nvPr>
        </p:nvSpPr>
        <p:spPr>
          <a:xfrm>
            <a:off x="8059916" y="5153614"/>
            <a:ext cx="1173264" cy="1357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59" name="Content placeholder 47" descr="Click icon to add picture">
            <a:extLst>
              <a:ext uri="{FF2B5EF4-FFF2-40B4-BE49-F238E27FC236}">
                <a16:creationId xmlns:a16="http://schemas.microsoft.com/office/drawing/2014/main" id="{070D69EE-1032-4604-B201-FD13AE846E9E}"/>
              </a:ext>
            </a:extLst>
          </p:cNvPr>
          <p:cNvSpPr>
            <a:spLocks noGrp="1"/>
          </p:cNvSpPr>
          <p:nvPr>
            <p:ph type="body" sz="quarter" idx="67" hasCustomPrompt="1"/>
          </p:nvPr>
        </p:nvSpPr>
        <p:spPr>
          <a:xfrm>
            <a:off x="9313612" y="5369449"/>
            <a:ext cx="2098039" cy="506399"/>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ea typeface="+mj-ea"/>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60" name="Content placeholder 47">
            <a:extLst>
              <a:ext uri="{FF2B5EF4-FFF2-40B4-BE49-F238E27FC236}">
                <a16:creationId xmlns:a16="http://schemas.microsoft.com/office/drawing/2014/main" id="{B65187B8-CD7A-46B0-A851-E2456586E758}"/>
              </a:ext>
            </a:extLst>
          </p:cNvPr>
          <p:cNvSpPr>
            <a:spLocks noGrp="1"/>
          </p:cNvSpPr>
          <p:nvPr>
            <p:ph type="body" sz="quarter" idx="68" hasCustomPrompt="1"/>
          </p:nvPr>
        </p:nvSpPr>
        <p:spPr>
          <a:xfrm>
            <a:off x="9309891" y="5901594"/>
            <a:ext cx="2098038" cy="506399"/>
          </a:xfrm>
          <a:prstGeom prst="rect">
            <a:avLst/>
          </a:prstGeom>
        </p:spPr>
        <p:txBody>
          <a:bodyPr>
            <a:noAutofit/>
          </a:bodyPr>
          <a:lstStyle>
            <a:lvl1pPr marL="0" indent="0" algn="l">
              <a:lnSpc>
                <a:spcPct val="100000"/>
              </a:lnSpc>
              <a:buNone/>
              <a:defRPr lang="en-US" altLang="zh-CN" sz="1400" b="0" i="0" kern="1200" dirty="0">
                <a:solidFill>
                  <a:schemeClr val="accent6"/>
                </a:solidFill>
                <a:latin typeface="FS Me" panose="02000506040000020004"/>
                <a:ea typeface="+mn-ea"/>
                <a:cs typeface="Posterama" panose="020B0504020200020000" pitchFamily="34" charset="0"/>
              </a:defRPr>
            </a:lvl1pPr>
            <a:lvl2pPr>
              <a:defRPr sz="1000"/>
            </a:lvl2pPr>
            <a:lvl3pPr>
              <a:defRPr sz="900"/>
            </a:lvl3pPr>
            <a:lvl4pPr>
              <a:defRPr sz="800"/>
            </a:lvl4pPr>
            <a:lvl5pPr>
              <a:defRPr sz="800"/>
            </a:lvl5pPr>
          </a:lstStyle>
          <a:p>
            <a:pPr marL="0" lvl="0" indent="0" algn="l" defTabSz="914400" rtl="0" eaLnBrk="1" latinLnBrk="0" hangingPunct="1">
              <a:lnSpc>
                <a:spcPct val="90000"/>
              </a:lnSpc>
              <a:spcBef>
                <a:spcPts val="0"/>
              </a:spcBef>
              <a:buFont typeface="Arial" panose="020B0604020202020204" pitchFamily="34" charset="0"/>
              <a:buNone/>
            </a:pPr>
            <a:r>
              <a:rPr lang="en-CA" altLang="zh-CN" noProof="0" dirty="0"/>
              <a:t>Click to edit Master text styles </a:t>
            </a:r>
          </a:p>
        </p:txBody>
      </p:sp>
      <p:sp>
        <p:nvSpPr>
          <p:cNvPr id="5" name="Footer Placeholder 4">
            <a:extLst>
              <a:ext uri="{FF2B5EF4-FFF2-40B4-BE49-F238E27FC236}">
                <a16:creationId xmlns:a16="http://schemas.microsoft.com/office/drawing/2014/main" id="{B2964988-2386-5A15-B085-00BD5D58E53C}"/>
              </a:ext>
            </a:extLst>
          </p:cNvPr>
          <p:cNvSpPr>
            <a:spLocks noGrp="1"/>
          </p:cNvSpPr>
          <p:nvPr>
            <p:ph type="ftr" sz="quarter" idx="76"/>
          </p:nvPr>
        </p:nvSpPr>
        <p:spPr/>
        <p:txBody>
          <a:bodyPr>
            <a:noAutofit/>
          </a:bodyPr>
          <a:lstStyle>
            <a:lvl1pPr>
              <a:defRPr>
                <a:solidFill>
                  <a:schemeClr val="accent6"/>
                </a:solidFill>
              </a:defRPr>
            </a:lvl1pPr>
          </a:lstStyle>
          <a:p>
            <a:r>
              <a:rPr lang="en-US" dirty="0"/>
              <a:t>Presentation title</a:t>
            </a:r>
          </a:p>
        </p:txBody>
      </p:sp>
      <p:pic>
        <p:nvPicPr>
          <p:cNvPr id="3" name="Image 2" descr="Une image contenant Graphique, capture d’écran, graphisme, cercle&#10;&#10;Description générée automatiquement">
            <a:extLst>
              <a:ext uri="{FF2B5EF4-FFF2-40B4-BE49-F238E27FC236}">
                <a16:creationId xmlns:a16="http://schemas.microsoft.com/office/drawing/2014/main" id="{40196517-A60D-B487-748A-8C66B64D2881}"/>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374311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with Icons">
    <p:bg>
      <p:bgPr>
        <a:solidFill>
          <a:schemeClr val="bg1"/>
        </a:solidFill>
        <a:effectLst/>
      </p:bgPr>
    </p:bg>
    <p:spTree>
      <p:nvGrpSpPr>
        <p:cNvPr id="1" name=""/>
        <p:cNvGrpSpPr/>
        <p:nvPr/>
      </p:nvGrpSpPr>
      <p:grpSpPr>
        <a:xfrm>
          <a:off x="0" y="0"/>
          <a:ext cx="0" cy="0"/>
          <a:chOff x="0" y="0"/>
          <a:chExt cx="0" cy="0"/>
        </a:xfrm>
      </p:grpSpPr>
      <p:sp>
        <p:nvSpPr>
          <p:cNvPr id="4" name="Freeform: Shape 6">
            <a:extLst>
              <a:ext uri="{FF2B5EF4-FFF2-40B4-BE49-F238E27FC236}">
                <a16:creationId xmlns:a16="http://schemas.microsoft.com/office/drawing/2014/main" id="{A533F602-EEC9-45F6-8223-8C8F4914919D}"/>
              </a:ext>
            </a:extLst>
          </p:cNvPr>
          <p:cNvSpPr/>
          <p:nvPr userDrawn="1"/>
        </p:nvSpPr>
        <p:spPr>
          <a:xfrm>
            <a:off x="2121636" y="2070606"/>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5" name="Freeform: Shape 7">
            <a:extLst>
              <a:ext uri="{FF2B5EF4-FFF2-40B4-BE49-F238E27FC236}">
                <a16:creationId xmlns:a16="http://schemas.microsoft.com/office/drawing/2014/main" id="{08F73F8C-5CF8-4470-AE2B-8E6D7952FF3E}"/>
              </a:ext>
            </a:extLst>
          </p:cNvPr>
          <p:cNvSpPr/>
          <p:nvPr userDrawn="1"/>
        </p:nvSpPr>
        <p:spPr>
          <a:xfrm>
            <a:off x="4174867" y="207344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6" name="Freeform: Shape 8">
            <a:extLst>
              <a:ext uri="{FF2B5EF4-FFF2-40B4-BE49-F238E27FC236}">
                <a16:creationId xmlns:a16="http://schemas.microsoft.com/office/drawing/2014/main" id="{1299AD72-44AB-4D37-ABBB-9E295508DDB5}"/>
              </a:ext>
            </a:extLst>
          </p:cNvPr>
          <p:cNvSpPr/>
          <p:nvPr userDrawn="1"/>
        </p:nvSpPr>
        <p:spPr>
          <a:xfrm>
            <a:off x="6308379" y="206452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7" name="Freeform: Shape 9">
            <a:extLst>
              <a:ext uri="{FF2B5EF4-FFF2-40B4-BE49-F238E27FC236}">
                <a16:creationId xmlns:a16="http://schemas.microsoft.com/office/drawing/2014/main" id="{834981F1-A16D-4CA2-8001-0D2A65539268}"/>
              </a:ext>
            </a:extLst>
          </p:cNvPr>
          <p:cNvSpPr/>
          <p:nvPr userDrawn="1"/>
        </p:nvSpPr>
        <p:spPr>
          <a:xfrm>
            <a:off x="8407152" y="2068980"/>
            <a:ext cx="1583013" cy="184155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31" name="Content placeholder 47" descr="Click icon to add picture">
            <a:extLst>
              <a:ext uri="{FF2B5EF4-FFF2-40B4-BE49-F238E27FC236}">
                <a16:creationId xmlns:a16="http://schemas.microsoft.com/office/drawing/2014/main" id="{7AA46292-B7E4-4DB5-85D0-C4F19D66F86C}"/>
              </a:ext>
            </a:extLst>
          </p:cNvPr>
          <p:cNvSpPr>
            <a:spLocks noGrp="1"/>
          </p:cNvSpPr>
          <p:nvPr>
            <p:ph type="body" sz="quarter" idx="27" hasCustomPrompt="1"/>
          </p:nvPr>
        </p:nvSpPr>
        <p:spPr>
          <a:xfrm>
            <a:off x="821770"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2" name="Content placeholder 47">
            <a:extLst>
              <a:ext uri="{FF2B5EF4-FFF2-40B4-BE49-F238E27FC236}">
                <a16:creationId xmlns:a16="http://schemas.microsoft.com/office/drawing/2014/main" id="{382E7D57-1A1A-432F-AEA9-9730DEE1572B}"/>
              </a:ext>
            </a:extLst>
          </p:cNvPr>
          <p:cNvSpPr>
            <a:spLocks noGrp="1"/>
          </p:cNvSpPr>
          <p:nvPr>
            <p:ph type="body" sz="quarter" idx="28" hasCustomPrompt="1"/>
          </p:nvPr>
        </p:nvSpPr>
        <p:spPr>
          <a:xfrm>
            <a:off x="912627"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3" name="Content placeholder 47" descr="Click icon to add picture">
            <a:extLst>
              <a:ext uri="{FF2B5EF4-FFF2-40B4-BE49-F238E27FC236}">
                <a16:creationId xmlns:a16="http://schemas.microsoft.com/office/drawing/2014/main" id="{E51F0384-440E-45B9-91E7-78CA13DE0B98}"/>
              </a:ext>
            </a:extLst>
          </p:cNvPr>
          <p:cNvSpPr>
            <a:spLocks noGrp="1"/>
          </p:cNvSpPr>
          <p:nvPr>
            <p:ph type="body" sz="quarter" idx="49" hasCustomPrompt="1"/>
          </p:nvPr>
        </p:nvSpPr>
        <p:spPr>
          <a:xfrm>
            <a:off x="2888314"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4" name="Content placeholder 47">
            <a:extLst>
              <a:ext uri="{FF2B5EF4-FFF2-40B4-BE49-F238E27FC236}">
                <a16:creationId xmlns:a16="http://schemas.microsoft.com/office/drawing/2014/main" id="{35EAE525-3692-40E8-894E-B19171FF64F6}"/>
              </a:ext>
            </a:extLst>
          </p:cNvPr>
          <p:cNvSpPr>
            <a:spLocks noGrp="1"/>
          </p:cNvSpPr>
          <p:nvPr>
            <p:ph type="body" sz="quarter" idx="50" hasCustomPrompt="1"/>
          </p:nvPr>
        </p:nvSpPr>
        <p:spPr>
          <a:xfrm>
            <a:off x="2979171"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5" name="Content placeholder 47" descr="Click icon to add picture">
            <a:extLst>
              <a:ext uri="{FF2B5EF4-FFF2-40B4-BE49-F238E27FC236}">
                <a16:creationId xmlns:a16="http://schemas.microsoft.com/office/drawing/2014/main" id="{847DC539-F391-4470-96EB-486AB02DADBB}"/>
              </a:ext>
            </a:extLst>
          </p:cNvPr>
          <p:cNvSpPr>
            <a:spLocks noGrp="1"/>
          </p:cNvSpPr>
          <p:nvPr>
            <p:ph type="body" sz="quarter" idx="51" hasCustomPrompt="1"/>
          </p:nvPr>
        </p:nvSpPr>
        <p:spPr>
          <a:xfrm>
            <a:off x="5073898"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6" name="Content placeholder 47">
            <a:extLst>
              <a:ext uri="{FF2B5EF4-FFF2-40B4-BE49-F238E27FC236}">
                <a16:creationId xmlns:a16="http://schemas.microsoft.com/office/drawing/2014/main" id="{50988645-D146-4AFE-B87D-279279577176}"/>
              </a:ext>
            </a:extLst>
          </p:cNvPr>
          <p:cNvSpPr>
            <a:spLocks noGrp="1"/>
          </p:cNvSpPr>
          <p:nvPr>
            <p:ph type="body" sz="quarter" idx="52" hasCustomPrompt="1"/>
          </p:nvPr>
        </p:nvSpPr>
        <p:spPr>
          <a:xfrm>
            <a:off x="5164755"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7" name="Content placeholder 47" descr="Click icon to add picture">
            <a:extLst>
              <a:ext uri="{FF2B5EF4-FFF2-40B4-BE49-F238E27FC236}">
                <a16:creationId xmlns:a16="http://schemas.microsoft.com/office/drawing/2014/main" id="{6712E8AC-14E0-42CC-8037-7C1D0E044B61}"/>
              </a:ext>
            </a:extLst>
          </p:cNvPr>
          <p:cNvSpPr>
            <a:spLocks noGrp="1"/>
          </p:cNvSpPr>
          <p:nvPr>
            <p:ph type="body" sz="quarter" idx="53" hasCustomPrompt="1"/>
          </p:nvPr>
        </p:nvSpPr>
        <p:spPr>
          <a:xfrm>
            <a:off x="7259482"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38" name="Content placeholder 47">
            <a:extLst>
              <a:ext uri="{FF2B5EF4-FFF2-40B4-BE49-F238E27FC236}">
                <a16:creationId xmlns:a16="http://schemas.microsoft.com/office/drawing/2014/main" id="{C68DF822-6F14-4839-BD33-6874C8136EE0}"/>
              </a:ext>
            </a:extLst>
          </p:cNvPr>
          <p:cNvSpPr>
            <a:spLocks noGrp="1"/>
          </p:cNvSpPr>
          <p:nvPr>
            <p:ph type="body" sz="quarter" idx="54" hasCustomPrompt="1"/>
          </p:nvPr>
        </p:nvSpPr>
        <p:spPr>
          <a:xfrm>
            <a:off x="7350339"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39" name="Content placeholder 47" descr="Click icon to add picture">
            <a:extLst>
              <a:ext uri="{FF2B5EF4-FFF2-40B4-BE49-F238E27FC236}">
                <a16:creationId xmlns:a16="http://schemas.microsoft.com/office/drawing/2014/main" id="{2D1F75C7-DA21-4400-B066-F38190B4F520}"/>
              </a:ext>
            </a:extLst>
          </p:cNvPr>
          <p:cNvSpPr>
            <a:spLocks noGrp="1"/>
          </p:cNvSpPr>
          <p:nvPr>
            <p:ph type="body" sz="quarter" idx="55" hasCustomPrompt="1"/>
          </p:nvPr>
        </p:nvSpPr>
        <p:spPr>
          <a:xfrm>
            <a:off x="9445066" y="4416565"/>
            <a:ext cx="1877575" cy="506399"/>
          </a:xfrm>
          <a:prstGeom prst="rect">
            <a:avLst/>
          </a:prstGeom>
        </p:spPr>
        <p:txBody>
          <a:bodyPr>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40" name="Content placeholder 47">
            <a:extLst>
              <a:ext uri="{FF2B5EF4-FFF2-40B4-BE49-F238E27FC236}">
                <a16:creationId xmlns:a16="http://schemas.microsoft.com/office/drawing/2014/main" id="{F7CF6BF0-A40D-4F18-B9DF-D9C4106065D2}"/>
              </a:ext>
            </a:extLst>
          </p:cNvPr>
          <p:cNvSpPr>
            <a:spLocks noGrp="1"/>
          </p:cNvSpPr>
          <p:nvPr>
            <p:ph type="body" sz="quarter" idx="56" hasCustomPrompt="1"/>
          </p:nvPr>
        </p:nvSpPr>
        <p:spPr>
          <a:xfrm>
            <a:off x="9535923" y="5007731"/>
            <a:ext cx="1691687" cy="811178"/>
          </a:xfrm>
          <a:prstGeom prst="rect">
            <a:avLst/>
          </a:prstGeom>
        </p:spPr>
        <p:txBody>
          <a:bodyPr>
            <a:noAutofit/>
          </a:bodyPr>
          <a:lstStyle>
            <a:lvl1pPr marL="0" indent="0" algn="ctr">
              <a:lnSpc>
                <a:spcPct val="100000"/>
              </a:lnSpc>
              <a:spcBef>
                <a:spcPts val="0"/>
              </a:spcBef>
              <a:buNone/>
              <a:defRPr lang="en-US" altLang="zh-CN" sz="1400" b="0" i="0" kern="1200" dirty="0">
                <a:solidFill>
                  <a:schemeClr val="accent6"/>
                </a:solidFill>
                <a:latin typeface="+mn-lt"/>
                <a:ea typeface="+mj-ea"/>
                <a:cs typeface="Posterama" panose="020B0504020200020000" pitchFamily="34" charset="0"/>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41" name="Content placeholder 47">
            <a:extLst>
              <a:ext uri="{FF2B5EF4-FFF2-40B4-BE49-F238E27FC236}">
                <a16:creationId xmlns:a16="http://schemas.microsoft.com/office/drawing/2014/main" id="{95C6B2A2-937E-4C7D-92E3-8A105DD43A98}"/>
              </a:ext>
            </a:extLst>
          </p:cNvPr>
          <p:cNvSpPr>
            <a:spLocks noGrp="1"/>
          </p:cNvSpPr>
          <p:nvPr>
            <p:ph type="pic" sz="quarter" idx="57"/>
          </p:nvPr>
        </p:nvSpPr>
        <p:spPr>
          <a:xfrm>
            <a:off x="983282"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42" name="Content placeholder 47">
            <a:extLst>
              <a:ext uri="{FF2B5EF4-FFF2-40B4-BE49-F238E27FC236}">
                <a16:creationId xmlns:a16="http://schemas.microsoft.com/office/drawing/2014/main" id="{A9ECEF10-95EB-4F03-B3B1-8FC0E421618E}"/>
              </a:ext>
            </a:extLst>
          </p:cNvPr>
          <p:cNvSpPr>
            <a:spLocks noGrp="1"/>
          </p:cNvSpPr>
          <p:nvPr>
            <p:ph type="pic" sz="quarter" idx="58"/>
          </p:nvPr>
        </p:nvSpPr>
        <p:spPr>
          <a:xfrm>
            <a:off x="310934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43" name="Content placeholder 47">
            <a:extLst>
              <a:ext uri="{FF2B5EF4-FFF2-40B4-BE49-F238E27FC236}">
                <a16:creationId xmlns:a16="http://schemas.microsoft.com/office/drawing/2014/main" id="{12D92FE1-9874-49B8-8FDC-F903A4843015}"/>
              </a:ext>
            </a:extLst>
          </p:cNvPr>
          <p:cNvSpPr>
            <a:spLocks noGrp="1"/>
          </p:cNvSpPr>
          <p:nvPr>
            <p:ph type="pic" sz="quarter" idx="59"/>
          </p:nvPr>
        </p:nvSpPr>
        <p:spPr>
          <a:xfrm>
            <a:off x="5235410"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44" name="Content placeholder 47">
            <a:extLst>
              <a:ext uri="{FF2B5EF4-FFF2-40B4-BE49-F238E27FC236}">
                <a16:creationId xmlns:a16="http://schemas.microsoft.com/office/drawing/2014/main" id="{12070F52-AB91-476E-9FE0-5403568A11DD}"/>
              </a:ext>
            </a:extLst>
          </p:cNvPr>
          <p:cNvSpPr>
            <a:spLocks noGrp="1"/>
          </p:cNvSpPr>
          <p:nvPr>
            <p:ph type="pic" sz="quarter" idx="60"/>
          </p:nvPr>
        </p:nvSpPr>
        <p:spPr>
          <a:xfrm>
            <a:off x="7361474"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45" name="Content placeholder 47">
            <a:extLst>
              <a:ext uri="{FF2B5EF4-FFF2-40B4-BE49-F238E27FC236}">
                <a16:creationId xmlns:a16="http://schemas.microsoft.com/office/drawing/2014/main" id="{13AE459B-26D7-43FC-BE0B-EF7B119D7D40}"/>
              </a:ext>
            </a:extLst>
          </p:cNvPr>
          <p:cNvSpPr>
            <a:spLocks noGrp="1"/>
          </p:cNvSpPr>
          <p:nvPr>
            <p:ph type="pic" sz="quarter" idx="61"/>
          </p:nvPr>
        </p:nvSpPr>
        <p:spPr>
          <a:xfrm>
            <a:off x="9487536" y="2073439"/>
            <a:ext cx="1621032" cy="1841551"/>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lumMod val="95000"/>
            </a:schemeClr>
          </a:solidFill>
        </p:spPr>
        <p:txBody>
          <a:bodyPr anchor="ctr">
            <a:noAutofit/>
          </a:bodyPr>
          <a:lstStyle>
            <a:lvl1pPr marL="0" indent="0" algn="ctr">
              <a:buNone/>
              <a:defRPr sz="1000">
                <a:solidFill>
                  <a:schemeClr val="accent6"/>
                </a:solidFill>
              </a:defRPr>
            </a:lvl1pPr>
          </a:lstStyle>
          <a:p>
            <a:r>
              <a:rPr lang="en-US" altLang="zh-CN" dirty="0"/>
              <a:t>Click icon to add picture</a:t>
            </a:r>
            <a:endParaRPr lang="zh-CN" altLang="en-US"/>
          </a:p>
        </p:txBody>
      </p:sp>
      <p:sp>
        <p:nvSpPr>
          <p:cNvPr id="25" name="Title Placeholder 4">
            <a:extLst>
              <a:ext uri="{FF2B5EF4-FFF2-40B4-BE49-F238E27FC236}">
                <a16:creationId xmlns:a16="http://schemas.microsoft.com/office/drawing/2014/main" id="{C8ECEE37-7B17-4FD7-2612-FBD357E10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lvl1pPr algn="ctr">
              <a:defRPr>
                <a:solidFill>
                  <a:schemeClr val="accent6"/>
                </a:solidFill>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F7F2CD23-FF0B-8184-9F40-957043412F1C}"/>
              </a:ext>
            </a:extLst>
          </p:cNvPr>
          <p:cNvSpPr>
            <a:spLocks noGrp="1"/>
          </p:cNvSpPr>
          <p:nvPr>
            <p:ph type="ftr" sz="quarter" idx="62"/>
          </p:nvPr>
        </p:nvSpPr>
        <p:spPr/>
        <p:txBody>
          <a:bodyPr>
            <a:noAutofit/>
          </a:bodyPr>
          <a:lstStyle>
            <a:lvl1pPr>
              <a:defRPr>
                <a:solidFill>
                  <a:schemeClr val="accent6"/>
                </a:solidFill>
              </a:defRPr>
            </a:lvl1pPr>
          </a:lstStyle>
          <a:p>
            <a:r>
              <a:rPr lang="en-US" dirty="0"/>
              <a:t>Presentation title</a:t>
            </a:r>
          </a:p>
        </p:txBody>
      </p:sp>
      <p:pic>
        <p:nvPicPr>
          <p:cNvPr id="9" name="Image 8" descr="Une image contenant Graphique, capture d’écran, graphisme, cercle&#10;&#10;Description générée automatiquement">
            <a:extLst>
              <a:ext uri="{FF2B5EF4-FFF2-40B4-BE49-F238E27FC236}">
                <a16:creationId xmlns:a16="http://schemas.microsoft.com/office/drawing/2014/main" id="{C27E0D4F-BC88-985C-6408-CD806B6BB23E}"/>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693317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olumn">
    <p:bg>
      <p:bgPr>
        <a:solidFill>
          <a:schemeClr val="bg1"/>
        </a:solidFill>
        <a:effectLst/>
      </p:bgPr>
    </p:bg>
    <p:spTree>
      <p:nvGrpSpPr>
        <p:cNvPr id="1" name=""/>
        <p:cNvGrpSpPr/>
        <p:nvPr/>
      </p:nvGrpSpPr>
      <p:grpSpPr>
        <a:xfrm>
          <a:off x="0" y="0"/>
          <a:ext cx="0" cy="0"/>
          <a:chOff x="0" y="0"/>
          <a:chExt cx="0" cy="0"/>
        </a:xfrm>
      </p:grpSpPr>
      <p:sp>
        <p:nvSpPr>
          <p:cNvPr id="32" name="Content placeholder 47">
            <a:extLst>
              <a:ext uri="{FF2B5EF4-FFF2-40B4-BE49-F238E27FC236}">
                <a16:creationId xmlns:a16="http://schemas.microsoft.com/office/drawing/2014/main" id="{67FF6BA4-2B1B-4B51-9FE3-A67E3DCC3184}"/>
              </a:ext>
            </a:extLst>
          </p:cNvPr>
          <p:cNvSpPr>
            <a:spLocks noGrp="1"/>
          </p:cNvSpPr>
          <p:nvPr>
            <p:ph type="body" sz="quarter" idx="32" hasCustomPrompt="1"/>
          </p:nvPr>
        </p:nvSpPr>
        <p:spPr>
          <a:xfrm>
            <a:off x="838200"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800" b="0">
                <a:solidFill>
                  <a:schemeClr val="accent6"/>
                </a:solidFill>
                <a:latin typeface="+mn-lt"/>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30" name="Content placeholder 47">
            <a:extLst>
              <a:ext uri="{FF2B5EF4-FFF2-40B4-BE49-F238E27FC236}">
                <a16:creationId xmlns:a16="http://schemas.microsoft.com/office/drawing/2014/main" id="{88E2377A-ED6B-4D69-A9DC-647CB22A5204}"/>
              </a:ext>
            </a:extLst>
          </p:cNvPr>
          <p:cNvSpPr>
            <a:spLocks noGrp="1"/>
          </p:cNvSpPr>
          <p:nvPr>
            <p:ph type="body" sz="quarter" idx="50" hasCustomPrompt="1"/>
          </p:nvPr>
        </p:nvSpPr>
        <p:spPr>
          <a:xfrm>
            <a:off x="3000303" y="2929823"/>
            <a:ext cx="1867186" cy="2471878"/>
          </a:xfrm>
          <a:prstGeom prst="rect">
            <a:avLst/>
          </a:prstGeom>
          <a:ln w="19050">
            <a:solidFill>
              <a:schemeClr val="accent3"/>
            </a:solidFill>
          </a:ln>
        </p:spPr>
        <p:txBody>
          <a:bodyPr tIns="219456">
            <a:noAutofit/>
          </a:bodyPr>
          <a:lstStyle>
            <a:lvl1pPr marL="0" indent="0" algn="ctr">
              <a:lnSpc>
                <a:spcPct val="100000"/>
              </a:lnSpc>
              <a:spcBef>
                <a:spcPts val="0"/>
              </a:spcBef>
              <a:buNone/>
              <a:defRPr sz="1800" b="0">
                <a:solidFill>
                  <a:schemeClr val="accent6"/>
                </a:solidFill>
                <a:latin typeface="+mn-lt"/>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31" name="Content placeholder 47">
            <a:extLst>
              <a:ext uri="{FF2B5EF4-FFF2-40B4-BE49-F238E27FC236}">
                <a16:creationId xmlns:a16="http://schemas.microsoft.com/office/drawing/2014/main" id="{ECC27D7D-FA65-E93F-3C7E-AADBF7E0CC2C}"/>
              </a:ext>
            </a:extLst>
          </p:cNvPr>
          <p:cNvSpPr>
            <a:spLocks noGrp="1"/>
          </p:cNvSpPr>
          <p:nvPr>
            <p:ph type="body" sz="quarter" idx="51" hasCustomPrompt="1"/>
          </p:nvPr>
        </p:nvSpPr>
        <p:spPr>
          <a:xfrm>
            <a:off x="5164216"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800" b="0">
                <a:solidFill>
                  <a:schemeClr val="accent6"/>
                </a:solidFill>
                <a:latin typeface="+mn-lt"/>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33" name="Content placeholder 47">
            <a:extLst>
              <a:ext uri="{FF2B5EF4-FFF2-40B4-BE49-F238E27FC236}">
                <a16:creationId xmlns:a16="http://schemas.microsoft.com/office/drawing/2014/main" id="{DF5280E4-E86B-9E17-04A1-072A8148C3BD}"/>
              </a:ext>
            </a:extLst>
          </p:cNvPr>
          <p:cNvSpPr>
            <a:spLocks noGrp="1"/>
          </p:cNvSpPr>
          <p:nvPr>
            <p:ph type="body" sz="quarter" idx="52" hasCustomPrompt="1"/>
          </p:nvPr>
        </p:nvSpPr>
        <p:spPr>
          <a:xfrm>
            <a:off x="7326319"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800" b="0">
                <a:solidFill>
                  <a:schemeClr val="accent6"/>
                </a:solidFill>
                <a:latin typeface="+mn-lt"/>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37" name="Content placeholder 47">
            <a:extLst>
              <a:ext uri="{FF2B5EF4-FFF2-40B4-BE49-F238E27FC236}">
                <a16:creationId xmlns:a16="http://schemas.microsoft.com/office/drawing/2014/main" id="{42F4F0D3-AF64-7F92-FF1C-F5D1DC62A388}"/>
              </a:ext>
            </a:extLst>
          </p:cNvPr>
          <p:cNvSpPr>
            <a:spLocks noGrp="1"/>
          </p:cNvSpPr>
          <p:nvPr>
            <p:ph type="body" sz="quarter" idx="53" hasCustomPrompt="1"/>
          </p:nvPr>
        </p:nvSpPr>
        <p:spPr>
          <a:xfrm>
            <a:off x="9488424" y="2929823"/>
            <a:ext cx="1865376" cy="2464293"/>
          </a:xfrm>
          <a:prstGeom prst="rect">
            <a:avLst/>
          </a:prstGeom>
          <a:ln w="19050">
            <a:solidFill>
              <a:schemeClr val="accent3"/>
            </a:solidFill>
          </a:ln>
        </p:spPr>
        <p:txBody>
          <a:bodyPr tIns="219456">
            <a:noAutofit/>
          </a:bodyPr>
          <a:lstStyle>
            <a:lvl1pPr marL="0" indent="0" algn="ctr">
              <a:lnSpc>
                <a:spcPct val="100000"/>
              </a:lnSpc>
              <a:spcBef>
                <a:spcPts val="0"/>
              </a:spcBef>
              <a:buNone/>
              <a:defRPr sz="1800" b="0">
                <a:solidFill>
                  <a:schemeClr val="accent6"/>
                </a:solidFill>
                <a:latin typeface="+mn-lt"/>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27" name="Content placeholder 47">
            <a:extLst>
              <a:ext uri="{FF2B5EF4-FFF2-40B4-BE49-F238E27FC236}">
                <a16:creationId xmlns:a16="http://schemas.microsoft.com/office/drawing/2014/main" id="{43D089D6-48B5-43AB-A887-EEF910BA9161}"/>
              </a:ext>
            </a:extLst>
          </p:cNvPr>
          <p:cNvSpPr>
            <a:spLocks noGrp="1"/>
          </p:cNvSpPr>
          <p:nvPr>
            <p:ph type="body" sz="quarter" idx="27" hasCustomPrompt="1"/>
          </p:nvPr>
        </p:nvSpPr>
        <p:spPr>
          <a:xfrm>
            <a:off x="838200"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CA" altLang="zh-CN" noProof="0" dirty="0"/>
              <a:t>Click to edit Master title style</a:t>
            </a:r>
          </a:p>
        </p:txBody>
      </p:sp>
      <p:sp>
        <p:nvSpPr>
          <p:cNvPr id="24" name="Title Placeholder 4">
            <a:extLst>
              <a:ext uri="{FF2B5EF4-FFF2-40B4-BE49-F238E27FC236}">
                <a16:creationId xmlns:a16="http://schemas.microsoft.com/office/drawing/2014/main" id="{69ABDED2-7EB3-3ABE-90D0-E6C00F806D0F}"/>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Autofit/>
          </a:bodyPr>
          <a:lstStyle>
            <a:lvl1pPr algn="ctr">
              <a:defRPr sz="5400">
                <a:solidFill>
                  <a:schemeClr val="accent6"/>
                </a:solidFill>
                <a:latin typeface="FS Me" panose="02000506040000020004"/>
              </a:defRPr>
            </a:lvl1pPr>
          </a:lstStyle>
          <a:p>
            <a:r>
              <a:rPr lang="en-CA" noProof="0" dirty="0"/>
              <a:t>Click to edit Master title style</a:t>
            </a:r>
          </a:p>
        </p:txBody>
      </p:sp>
      <p:sp>
        <p:nvSpPr>
          <p:cNvPr id="25" name="Content placeholder 47">
            <a:extLst>
              <a:ext uri="{FF2B5EF4-FFF2-40B4-BE49-F238E27FC236}">
                <a16:creationId xmlns:a16="http://schemas.microsoft.com/office/drawing/2014/main" id="{476A31DC-7395-007C-8BA1-C38E5B289CF5}"/>
              </a:ext>
            </a:extLst>
          </p:cNvPr>
          <p:cNvSpPr>
            <a:spLocks noGrp="1"/>
          </p:cNvSpPr>
          <p:nvPr>
            <p:ph type="body" sz="quarter" idx="46" hasCustomPrompt="1"/>
          </p:nvPr>
        </p:nvSpPr>
        <p:spPr>
          <a:xfrm>
            <a:off x="3000756"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CA" altLang="zh-CN" noProof="0" dirty="0"/>
              <a:t>Click to edit Master title style</a:t>
            </a:r>
          </a:p>
        </p:txBody>
      </p:sp>
      <p:sp>
        <p:nvSpPr>
          <p:cNvPr id="26" name="Content placeholder 47">
            <a:extLst>
              <a:ext uri="{FF2B5EF4-FFF2-40B4-BE49-F238E27FC236}">
                <a16:creationId xmlns:a16="http://schemas.microsoft.com/office/drawing/2014/main" id="{35CE0786-D87B-DD89-C418-C53C1B7E610B}"/>
              </a:ext>
            </a:extLst>
          </p:cNvPr>
          <p:cNvSpPr>
            <a:spLocks noGrp="1"/>
          </p:cNvSpPr>
          <p:nvPr>
            <p:ph type="body" sz="quarter" idx="47" hasCustomPrompt="1"/>
          </p:nvPr>
        </p:nvSpPr>
        <p:spPr>
          <a:xfrm>
            <a:off x="5163312"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CA" altLang="zh-CN" noProof="0" dirty="0"/>
              <a:t>Click to edit Master title style</a:t>
            </a:r>
          </a:p>
        </p:txBody>
      </p:sp>
      <p:sp>
        <p:nvSpPr>
          <p:cNvPr id="28" name="Content placeholder 47">
            <a:extLst>
              <a:ext uri="{FF2B5EF4-FFF2-40B4-BE49-F238E27FC236}">
                <a16:creationId xmlns:a16="http://schemas.microsoft.com/office/drawing/2014/main" id="{7C7F2E6C-1DCD-3C6A-4830-5BF230A3AAB2}"/>
              </a:ext>
            </a:extLst>
          </p:cNvPr>
          <p:cNvSpPr>
            <a:spLocks noGrp="1"/>
          </p:cNvSpPr>
          <p:nvPr>
            <p:ph type="body" sz="quarter" idx="48" hasCustomPrompt="1"/>
          </p:nvPr>
        </p:nvSpPr>
        <p:spPr>
          <a:xfrm>
            <a:off x="7325868"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CA" altLang="zh-CN" noProof="0" dirty="0"/>
              <a:t>Click to edit Master title style</a:t>
            </a:r>
          </a:p>
        </p:txBody>
      </p:sp>
      <p:sp>
        <p:nvSpPr>
          <p:cNvPr id="29" name="Content placeholder 47">
            <a:extLst>
              <a:ext uri="{FF2B5EF4-FFF2-40B4-BE49-F238E27FC236}">
                <a16:creationId xmlns:a16="http://schemas.microsoft.com/office/drawing/2014/main" id="{56A87F6E-D6C5-8903-BC20-313810046034}"/>
              </a:ext>
            </a:extLst>
          </p:cNvPr>
          <p:cNvSpPr>
            <a:spLocks noGrp="1"/>
          </p:cNvSpPr>
          <p:nvPr>
            <p:ph type="body" sz="quarter" idx="49" hasCustomPrompt="1"/>
          </p:nvPr>
        </p:nvSpPr>
        <p:spPr>
          <a:xfrm>
            <a:off x="9488424" y="2067143"/>
            <a:ext cx="1865376" cy="866219"/>
          </a:xfrm>
          <a:prstGeom prst="rect">
            <a:avLst/>
          </a:prstGeom>
          <a:ln w="19050">
            <a:solidFill>
              <a:schemeClr val="accent3"/>
            </a:solidFill>
          </a:ln>
        </p:spPr>
        <p:txBody>
          <a:bodyPr anchor="ctr">
            <a:noAutofit/>
          </a:bodyPr>
          <a:lstStyle>
            <a:lvl1pPr marL="0" indent="0" algn="ctr">
              <a:lnSpc>
                <a:spcPct val="100000"/>
              </a:lnSpc>
              <a:buFontTx/>
              <a:buNone/>
              <a:defRPr sz="1800" b="1" i="0">
                <a:solidFill>
                  <a:schemeClr val="accent6"/>
                </a:solidFill>
                <a:latin typeface="+mn-lt"/>
              </a:defRPr>
            </a:lvl1pPr>
          </a:lstStyle>
          <a:p>
            <a:pPr lvl="0"/>
            <a:r>
              <a:rPr lang="en-CA" altLang="zh-CN" noProof="0" dirty="0"/>
              <a:t>Click to edit Master title style</a:t>
            </a:r>
          </a:p>
        </p:txBody>
      </p:sp>
      <p:pic>
        <p:nvPicPr>
          <p:cNvPr id="3" name="Image 2" descr="Une image contenant Graphique, capture d’écran, graphisme, cercle&#10;&#10;Description générée automatiquement">
            <a:extLst>
              <a:ext uri="{FF2B5EF4-FFF2-40B4-BE49-F238E27FC236}">
                <a16:creationId xmlns:a16="http://schemas.microsoft.com/office/drawing/2014/main" id="{B93AB2FD-A053-1B84-4B27-AC9315582062}"/>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2649859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bg1"/>
        </a:solidFill>
        <a:effectLst/>
      </p:bgPr>
    </p:bg>
    <p:spTree>
      <p:nvGrpSpPr>
        <p:cNvPr id="1" name=""/>
        <p:cNvGrpSpPr/>
        <p:nvPr/>
      </p:nvGrpSpPr>
      <p:grpSpPr>
        <a:xfrm>
          <a:off x="0" y="0"/>
          <a:ext cx="0" cy="0"/>
          <a:chOff x="0" y="0"/>
          <a:chExt cx="0" cy="0"/>
        </a:xfrm>
      </p:grpSpPr>
      <p:sp>
        <p:nvSpPr>
          <p:cNvPr id="66" name="Freeform: Shape 25">
            <a:extLst>
              <a:ext uri="{FF2B5EF4-FFF2-40B4-BE49-F238E27FC236}">
                <a16:creationId xmlns:a16="http://schemas.microsoft.com/office/drawing/2014/main" id="{D61EE2E4-C5DD-4944-B70C-8F0A3F741A59}"/>
              </a:ext>
            </a:extLst>
          </p:cNvPr>
          <p:cNvSpPr/>
          <p:nvPr userDrawn="1"/>
        </p:nvSpPr>
        <p:spPr>
          <a:xfrm>
            <a:off x="1295508" y="3039919"/>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67" name="Freeform: Shape 26">
            <a:extLst>
              <a:ext uri="{FF2B5EF4-FFF2-40B4-BE49-F238E27FC236}">
                <a16:creationId xmlns:a16="http://schemas.microsoft.com/office/drawing/2014/main" id="{91FA36A8-94E8-4069-B957-F7145D77BD5F}"/>
              </a:ext>
            </a:extLst>
          </p:cNvPr>
          <p:cNvSpPr/>
          <p:nvPr userDrawn="1"/>
        </p:nvSpPr>
        <p:spPr>
          <a:xfrm>
            <a:off x="3670763"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68" name="Freeform: Shape 27">
            <a:extLst>
              <a:ext uri="{FF2B5EF4-FFF2-40B4-BE49-F238E27FC236}">
                <a16:creationId xmlns:a16="http://schemas.microsoft.com/office/drawing/2014/main" id="{7D38D67C-B6B8-4EB2-BC07-4A8128F44D16}"/>
              </a:ext>
            </a:extLst>
          </p:cNvPr>
          <p:cNvSpPr/>
          <p:nvPr userDrawn="1"/>
        </p:nvSpPr>
        <p:spPr>
          <a:xfrm>
            <a:off x="4865676" y="3722308"/>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69" name="Freeform: Shape 28">
            <a:extLst>
              <a:ext uri="{FF2B5EF4-FFF2-40B4-BE49-F238E27FC236}">
                <a16:creationId xmlns:a16="http://schemas.microsoft.com/office/drawing/2014/main" id="{6B2E4C8C-D96E-4A66-A3D2-3580DACCF801}"/>
              </a:ext>
            </a:extLst>
          </p:cNvPr>
          <p:cNvSpPr/>
          <p:nvPr userDrawn="1"/>
        </p:nvSpPr>
        <p:spPr>
          <a:xfrm>
            <a:off x="7245668" y="3725411"/>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0" name="Freeform: Shape 29">
            <a:extLst>
              <a:ext uri="{FF2B5EF4-FFF2-40B4-BE49-F238E27FC236}">
                <a16:creationId xmlns:a16="http://schemas.microsoft.com/office/drawing/2014/main" id="{74E0B8B0-45C7-4733-BBDC-B82F9307E431}"/>
              </a:ext>
            </a:extLst>
          </p:cNvPr>
          <p:cNvSpPr/>
          <p:nvPr userDrawn="1"/>
        </p:nvSpPr>
        <p:spPr>
          <a:xfrm>
            <a:off x="8440729" y="1677046"/>
            <a:ext cx="2375255" cy="273493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lgn="ctr">
            <a:solidFill>
              <a:schemeClr val="accent3"/>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1" name="Freeform: Shape 30">
            <a:extLst>
              <a:ext uri="{FF2B5EF4-FFF2-40B4-BE49-F238E27FC236}">
                <a16:creationId xmlns:a16="http://schemas.microsoft.com/office/drawing/2014/main" id="{F0BBECC2-631C-4C53-A9E8-6C87D48A3B01}"/>
              </a:ext>
            </a:extLst>
          </p:cNvPr>
          <p:cNvSpPr/>
          <p:nvPr userDrawn="1"/>
        </p:nvSpPr>
        <p:spPr>
          <a:xfrm>
            <a:off x="1274779" y="1667026"/>
            <a:ext cx="7152768" cy="2736950"/>
          </a:xfrm>
          <a:custGeom>
            <a:avLst/>
            <a:gdLst>
              <a:gd name="connsiteX0" fmla="*/ 0 w 5958191"/>
              <a:gd name="connsiteY0" fmla="*/ 2052536 h 2733472"/>
              <a:gd name="connsiteX1" fmla="*/ 1186774 w 5958191"/>
              <a:gd name="connsiteY1" fmla="*/ 1361872 h 2733472"/>
              <a:gd name="connsiteX2" fmla="*/ 2368685 w 5958191"/>
              <a:gd name="connsiteY2" fmla="*/ 2057400 h 2733472"/>
              <a:gd name="connsiteX3" fmla="*/ 2378413 w 5958191"/>
              <a:gd name="connsiteY3" fmla="*/ 690664 h 2733472"/>
              <a:gd name="connsiteX4" fmla="*/ 3570051 w 5958191"/>
              <a:gd name="connsiteY4" fmla="*/ 0 h 2733472"/>
              <a:gd name="connsiteX5" fmla="*/ 4761689 w 5958191"/>
              <a:gd name="connsiteY5" fmla="*/ 680936 h 2733472"/>
              <a:gd name="connsiteX6" fmla="*/ 4756825 w 5958191"/>
              <a:gd name="connsiteY6" fmla="*/ 2052536 h 2733472"/>
              <a:gd name="connsiteX7" fmla="*/ 5958191 w 5958191"/>
              <a:gd name="connsiteY7" fmla="*/ 2733472 h 2733472"/>
              <a:gd name="connsiteX8" fmla="*/ 5958191 w 5958191"/>
              <a:gd name="connsiteY8" fmla="*/ 2733472 h 2733472"/>
              <a:gd name="connsiteX0" fmla="*/ 0 w 7159557"/>
              <a:gd name="connsiteY0" fmla="*/ 2052536 h 2733472"/>
              <a:gd name="connsiteX1" fmla="*/ 1186774 w 7159557"/>
              <a:gd name="connsiteY1" fmla="*/ 1361872 h 2733472"/>
              <a:gd name="connsiteX2" fmla="*/ 2368685 w 7159557"/>
              <a:gd name="connsiteY2" fmla="*/ 2057400 h 2733472"/>
              <a:gd name="connsiteX3" fmla="*/ 2378413 w 7159557"/>
              <a:gd name="connsiteY3" fmla="*/ 690664 h 2733472"/>
              <a:gd name="connsiteX4" fmla="*/ 3570051 w 7159557"/>
              <a:gd name="connsiteY4" fmla="*/ 0 h 2733472"/>
              <a:gd name="connsiteX5" fmla="*/ 4761689 w 7159557"/>
              <a:gd name="connsiteY5" fmla="*/ 680936 h 2733472"/>
              <a:gd name="connsiteX6" fmla="*/ 4756825 w 7159557"/>
              <a:gd name="connsiteY6" fmla="*/ 2052536 h 2733472"/>
              <a:gd name="connsiteX7" fmla="*/ 5958191 w 7159557"/>
              <a:gd name="connsiteY7" fmla="*/ 2733472 h 2733472"/>
              <a:gd name="connsiteX8" fmla="*/ 7159557 w 7159557"/>
              <a:gd name="connsiteY8" fmla="*/ 2067128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62264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7400 h 2733472"/>
              <a:gd name="connsiteX0" fmla="*/ 0 w 7164420"/>
              <a:gd name="connsiteY0" fmla="*/ 2052536 h 2733472"/>
              <a:gd name="connsiteX1" fmla="*/ 1186774 w 7164420"/>
              <a:gd name="connsiteY1" fmla="*/ 1361872 h 2733472"/>
              <a:gd name="connsiteX2" fmla="*/ 2368685 w 7164420"/>
              <a:gd name="connsiteY2" fmla="*/ 2057400 h 2733472"/>
              <a:gd name="connsiteX3" fmla="*/ 2378413 w 7164420"/>
              <a:gd name="connsiteY3" fmla="*/ 690664 h 2733472"/>
              <a:gd name="connsiteX4" fmla="*/ 3570051 w 7164420"/>
              <a:gd name="connsiteY4" fmla="*/ 0 h 2733472"/>
              <a:gd name="connsiteX5" fmla="*/ 4761689 w 7164420"/>
              <a:gd name="connsiteY5" fmla="*/ 680936 h 2733472"/>
              <a:gd name="connsiteX6" fmla="*/ 4756825 w 7164420"/>
              <a:gd name="connsiteY6" fmla="*/ 2052536 h 2733472"/>
              <a:gd name="connsiteX7" fmla="*/ 5958191 w 7164420"/>
              <a:gd name="connsiteY7" fmla="*/ 2733472 h 2733472"/>
              <a:gd name="connsiteX8" fmla="*/ 7164420 w 7164420"/>
              <a:gd name="connsiteY8" fmla="*/ 2052536 h 2733472"/>
              <a:gd name="connsiteX0" fmla="*/ 0 w 7159556"/>
              <a:gd name="connsiteY0" fmla="*/ 2052536 h 2733472"/>
              <a:gd name="connsiteX1" fmla="*/ 1186774 w 7159556"/>
              <a:gd name="connsiteY1" fmla="*/ 1361872 h 2733472"/>
              <a:gd name="connsiteX2" fmla="*/ 2368685 w 7159556"/>
              <a:gd name="connsiteY2" fmla="*/ 2057400 h 2733472"/>
              <a:gd name="connsiteX3" fmla="*/ 2378413 w 7159556"/>
              <a:gd name="connsiteY3" fmla="*/ 690664 h 2733472"/>
              <a:gd name="connsiteX4" fmla="*/ 3570051 w 7159556"/>
              <a:gd name="connsiteY4" fmla="*/ 0 h 2733472"/>
              <a:gd name="connsiteX5" fmla="*/ 4761689 w 7159556"/>
              <a:gd name="connsiteY5" fmla="*/ 680936 h 2733472"/>
              <a:gd name="connsiteX6" fmla="*/ 4756825 w 7159556"/>
              <a:gd name="connsiteY6" fmla="*/ 2052536 h 2733472"/>
              <a:gd name="connsiteX7" fmla="*/ 5958191 w 7159556"/>
              <a:gd name="connsiteY7" fmla="*/ 2733472 h 2733472"/>
              <a:gd name="connsiteX8" fmla="*/ 7159556 w 7159556"/>
              <a:gd name="connsiteY8" fmla="*/ 2052536 h 2733472"/>
              <a:gd name="connsiteX0" fmla="*/ 0 w 7145649"/>
              <a:gd name="connsiteY0" fmla="*/ 2049060 h 2733472"/>
              <a:gd name="connsiteX1" fmla="*/ 1172867 w 7145649"/>
              <a:gd name="connsiteY1" fmla="*/ 1361872 h 2733472"/>
              <a:gd name="connsiteX2" fmla="*/ 2354778 w 7145649"/>
              <a:gd name="connsiteY2" fmla="*/ 2057400 h 2733472"/>
              <a:gd name="connsiteX3" fmla="*/ 2364506 w 7145649"/>
              <a:gd name="connsiteY3" fmla="*/ 690664 h 2733472"/>
              <a:gd name="connsiteX4" fmla="*/ 3556144 w 7145649"/>
              <a:gd name="connsiteY4" fmla="*/ 0 h 2733472"/>
              <a:gd name="connsiteX5" fmla="*/ 4747782 w 7145649"/>
              <a:gd name="connsiteY5" fmla="*/ 680936 h 2733472"/>
              <a:gd name="connsiteX6" fmla="*/ 4742918 w 7145649"/>
              <a:gd name="connsiteY6" fmla="*/ 2052536 h 2733472"/>
              <a:gd name="connsiteX7" fmla="*/ 5944284 w 7145649"/>
              <a:gd name="connsiteY7" fmla="*/ 2733472 h 2733472"/>
              <a:gd name="connsiteX8" fmla="*/ 7145649 w 7145649"/>
              <a:gd name="connsiteY8" fmla="*/ 2052536 h 2733472"/>
              <a:gd name="connsiteX0" fmla="*/ 0 w 7156079"/>
              <a:gd name="connsiteY0" fmla="*/ 2035152 h 2733472"/>
              <a:gd name="connsiteX1" fmla="*/ 1183297 w 7156079"/>
              <a:gd name="connsiteY1" fmla="*/ 1361872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5208 w 7156079"/>
              <a:gd name="connsiteY2" fmla="*/ 205740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61731 w 7156079"/>
              <a:gd name="connsiteY2" fmla="*/ 2029586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82592 w 7156079"/>
              <a:gd name="connsiteY2" fmla="*/ 2033063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35152 h 2733472"/>
              <a:gd name="connsiteX1" fmla="*/ 1183297 w 7156079"/>
              <a:gd name="connsiteY1" fmla="*/ 1344488 h 2733472"/>
              <a:gd name="connsiteX2" fmla="*/ 2372162 w 7156079"/>
              <a:gd name="connsiteY2" fmla="*/ 2026110 h 2733472"/>
              <a:gd name="connsiteX3" fmla="*/ 2374936 w 7156079"/>
              <a:gd name="connsiteY3" fmla="*/ 690664 h 2733472"/>
              <a:gd name="connsiteX4" fmla="*/ 3566574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6 h 2761286"/>
              <a:gd name="connsiteX1" fmla="*/ 1183297 w 7156079"/>
              <a:gd name="connsiteY1" fmla="*/ 1372302 h 2761286"/>
              <a:gd name="connsiteX2" fmla="*/ 2372162 w 7156079"/>
              <a:gd name="connsiteY2" fmla="*/ 2053924 h 2761286"/>
              <a:gd name="connsiteX3" fmla="*/ 2374936 w 7156079"/>
              <a:gd name="connsiteY3" fmla="*/ 71847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62966 h 2761286"/>
              <a:gd name="connsiteX1" fmla="*/ 1183297 w 7156079"/>
              <a:gd name="connsiteY1" fmla="*/ 1372302 h 2761286"/>
              <a:gd name="connsiteX2" fmla="*/ 2372162 w 7156079"/>
              <a:gd name="connsiteY2" fmla="*/ 2053924 h 2761286"/>
              <a:gd name="connsiteX3" fmla="*/ 2371460 w 7156079"/>
              <a:gd name="connsiteY3" fmla="*/ 708048 h 2761286"/>
              <a:gd name="connsiteX4" fmla="*/ 3577004 w 7156079"/>
              <a:gd name="connsiteY4" fmla="*/ 0 h 2761286"/>
              <a:gd name="connsiteX5" fmla="*/ 4758212 w 7156079"/>
              <a:gd name="connsiteY5" fmla="*/ 708750 h 2761286"/>
              <a:gd name="connsiteX6" fmla="*/ 4753348 w 7156079"/>
              <a:gd name="connsiteY6" fmla="*/ 2080350 h 2761286"/>
              <a:gd name="connsiteX7" fmla="*/ 5954714 w 7156079"/>
              <a:gd name="connsiteY7" fmla="*/ 2761286 h 2761286"/>
              <a:gd name="connsiteX8" fmla="*/ 7156079 w 7156079"/>
              <a:gd name="connsiteY8" fmla="*/ 2080350 h 2761286"/>
              <a:gd name="connsiteX0" fmla="*/ 0 w 7156079"/>
              <a:gd name="connsiteY0" fmla="*/ 2035152 h 2733472"/>
              <a:gd name="connsiteX1" fmla="*/ 1183297 w 7156079"/>
              <a:gd name="connsiteY1" fmla="*/ 1344488 h 2733472"/>
              <a:gd name="connsiteX2" fmla="*/ 2372162 w 7156079"/>
              <a:gd name="connsiteY2" fmla="*/ 2026110 h 2733472"/>
              <a:gd name="connsiteX3" fmla="*/ 2371460 w 7156079"/>
              <a:gd name="connsiteY3" fmla="*/ 680234 h 2733472"/>
              <a:gd name="connsiteX4" fmla="*/ 3573527 w 7156079"/>
              <a:gd name="connsiteY4" fmla="*/ 0 h 2733472"/>
              <a:gd name="connsiteX5" fmla="*/ 4758212 w 7156079"/>
              <a:gd name="connsiteY5" fmla="*/ 680936 h 2733472"/>
              <a:gd name="connsiteX6" fmla="*/ 4753348 w 7156079"/>
              <a:gd name="connsiteY6" fmla="*/ 2052536 h 2733472"/>
              <a:gd name="connsiteX7" fmla="*/ 5954714 w 7156079"/>
              <a:gd name="connsiteY7" fmla="*/ 2733472 h 2733472"/>
              <a:gd name="connsiteX8" fmla="*/ 7156079 w 7156079"/>
              <a:gd name="connsiteY8" fmla="*/ 2052536 h 2733472"/>
              <a:gd name="connsiteX0" fmla="*/ 0 w 7156079"/>
              <a:gd name="connsiteY0" fmla="*/ 2062967 h 2761287"/>
              <a:gd name="connsiteX1" fmla="*/ 1183297 w 7156079"/>
              <a:gd name="connsiteY1" fmla="*/ 1372303 h 2761287"/>
              <a:gd name="connsiteX2" fmla="*/ 2372162 w 7156079"/>
              <a:gd name="connsiteY2" fmla="*/ 2053925 h 2761287"/>
              <a:gd name="connsiteX3" fmla="*/ 2371460 w 7156079"/>
              <a:gd name="connsiteY3" fmla="*/ 708049 h 2761287"/>
              <a:gd name="connsiteX4" fmla="*/ 3563096 w 7156079"/>
              <a:gd name="connsiteY4" fmla="*/ 0 h 2761287"/>
              <a:gd name="connsiteX5" fmla="*/ 4758212 w 7156079"/>
              <a:gd name="connsiteY5" fmla="*/ 708751 h 2761287"/>
              <a:gd name="connsiteX6" fmla="*/ 4753348 w 7156079"/>
              <a:gd name="connsiteY6" fmla="*/ 2080351 h 2761287"/>
              <a:gd name="connsiteX7" fmla="*/ 5954714 w 7156079"/>
              <a:gd name="connsiteY7" fmla="*/ 2761287 h 2761287"/>
              <a:gd name="connsiteX8" fmla="*/ 7156079 w 7156079"/>
              <a:gd name="connsiteY8" fmla="*/ 2080351 h 2761287"/>
              <a:gd name="connsiteX0" fmla="*/ 0 w 7156079"/>
              <a:gd name="connsiteY0" fmla="*/ 2045583 h 2743903"/>
              <a:gd name="connsiteX1" fmla="*/ 1183297 w 7156079"/>
              <a:gd name="connsiteY1" fmla="*/ 1354919 h 2743903"/>
              <a:gd name="connsiteX2" fmla="*/ 2372162 w 7156079"/>
              <a:gd name="connsiteY2" fmla="*/ 2036541 h 2743903"/>
              <a:gd name="connsiteX3" fmla="*/ 2371460 w 7156079"/>
              <a:gd name="connsiteY3" fmla="*/ 690665 h 2743903"/>
              <a:gd name="connsiteX4" fmla="*/ 3563096 w 7156079"/>
              <a:gd name="connsiteY4" fmla="*/ 0 h 2743903"/>
              <a:gd name="connsiteX5" fmla="*/ 4758212 w 7156079"/>
              <a:gd name="connsiteY5" fmla="*/ 691367 h 2743903"/>
              <a:gd name="connsiteX6" fmla="*/ 4753348 w 7156079"/>
              <a:gd name="connsiteY6" fmla="*/ 2062967 h 2743903"/>
              <a:gd name="connsiteX7" fmla="*/ 5954714 w 7156079"/>
              <a:gd name="connsiteY7" fmla="*/ 2743903 h 2743903"/>
              <a:gd name="connsiteX8" fmla="*/ 7156079 w 7156079"/>
              <a:gd name="connsiteY8" fmla="*/ 2062967 h 2743903"/>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8212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53348 w 7156079"/>
              <a:gd name="connsiteY6" fmla="*/ 2069921 h 2750857"/>
              <a:gd name="connsiteX7" fmla="*/ 5954714 w 7156079"/>
              <a:gd name="connsiteY7" fmla="*/ 2750857 h 2750857"/>
              <a:gd name="connsiteX8" fmla="*/ 7156079 w 7156079"/>
              <a:gd name="connsiteY8" fmla="*/ 2069921 h 2750857"/>
              <a:gd name="connsiteX0" fmla="*/ 0 w 7156079"/>
              <a:gd name="connsiteY0" fmla="*/ 2052537 h 2750857"/>
              <a:gd name="connsiteX1" fmla="*/ 1183297 w 7156079"/>
              <a:gd name="connsiteY1" fmla="*/ 1361873 h 2750857"/>
              <a:gd name="connsiteX2" fmla="*/ 2372162 w 7156079"/>
              <a:gd name="connsiteY2" fmla="*/ 2043495 h 2750857"/>
              <a:gd name="connsiteX3" fmla="*/ 2371460 w 7156079"/>
              <a:gd name="connsiteY3" fmla="*/ 697619 h 2750857"/>
              <a:gd name="connsiteX4" fmla="*/ 3559620 w 7156079"/>
              <a:gd name="connsiteY4" fmla="*/ 0 h 2750857"/>
              <a:gd name="connsiteX5" fmla="*/ 4751259 w 7156079"/>
              <a:gd name="connsiteY5" fmla="*/ 698321 h 2750857"/>
              <a:gd name="connsiteX6" fmla="*/ 4742917 w 7156079"/>
              <a:gd name="connsiteY6" fmla="*/ 2062967 h 2750857"/>
              <a:gd name="connsiteX7" fmla="*/ 5954714 w 7156079"/>
              <a:gd name="connsiteY7" fmla="*/ 2750857 h 2750857"/>
              <a:gd name="connsiteX8" fmla="*/ 7156079 w 7156079"/>
              <a:gd name="connsiteY8" fmla="*/ 2069921 h 2750857"/>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62967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60301 w 7156079"/>
              <a:gd name="connsiteY6" fmla="*/ 2052536 h 2736950"/>
              <a:gd name="connsiteX7" fmla="*/ 5954714 w 7156079"/>
              <a:gd name="connsiteY7" fmla="*/ 2736950 h 2736950"/>
              <a:gd name="connsiteX8" fmla="*/ 7156079 w 7156079"/>
              <a:gd name="connsiteY8" fmla="*/ 2069921 h 2736950"/>
              <a:gd name="connsiteX0" fmla="*/ 0 w 7156079"/>
              <a:gd name="connsiteY0" fmla="*/ 2052537 h 2736950"/>
              <a:gd name="connsiteX1" fmla="*/ 1183297 w 7156079"/>
              <a:gd name="connsiteY1" fmla="*/ 1361873 h 2736950"/>
              <a:gd name="connsiteX2" fmla="*/ 2372162 w 7156079"/>
              <a:gd name="connsiteY2" fmla="*/ 2043495 h 2736950"/>
              <a:gd name="connsiteX3" fmla="*/ 2371460 w 7156079"/>
              <a:gd name="connsiteY3" fmla="*/ 697619 h 2736950"/>
              <a:gd name="connsiteX4" fmla="*/ 3559620 w 7156079"/>
              <a:gd name="connsiteY4" fmla="*/ 0 h 2736950"/>
              <a:gd name="connsiteX5" fmla="*/ 4751259 w 7156079"/>
              <a:gd name="connsiteY5" fmla="*/ 698321 h 2736950"/>
              <a:gd name="connsiteX6" fmla="*/ 4742917 w 7156079"/>
              <a:gd name="connsiteY6" fmla="*/ 2052536 h 2736950"/>
              <a:gd name="connsiteX7" fmla="*/ 5954714 w 7156079"/>
              <a:gd name="connsiteY7" fmla="*/ 2736950 h 2736950"/>
              <a:gd name="connsiteX8" fmla="*/ 7156079 w 7156079"/>
              <a:gd name="connsiteY8" fmla="*/ 2069921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6014 h 2736950"/>
              <a:gd name="connsiteX0" fmla="*/ 0 w 7124788"/>
              <a:gd name="connsiteY0" fmla="*/ 2052537 h 2736950"/>
              <a:gd name="connsiteX1" fmla="*/ 1183297 w 7124788"/>
              <a:gd name="connsiteY1" fmla="*/ 1361873 h 2736950"/>
              <a:gd name="connsiteX2" fmla="*/ 2372162 w 7124788"/>
              <a:gd name="connsiteY2" fmla="*/ 2043495 h 2736950"/>
              <a:gd name="connsiteX3" fmla="*/ 2371460 w 7124788"/>
              <a:gd name="connsiteY3" fmla="*/ 697619 h 2736950"/>
              <a:gd name="connsiteX4" fmla="*/ 3559620 w 7124788"/>
              <a:gd name="connsiteY4" fmla="*/ 0 h 2736950"/>
              <a:gd name="connsiteX5" fmla="*/ 4751259 w 7124788"/>
              <a:gd name="connsiteY5" fmla="*/ 698321 h 2736950"/>
              <a:gd name="connsiteX6" fmla="*/ 4742917 w 7124788"/>
              <a:gd name="connsiteY6" fmla="*/ 2052536 h 2736950"/>
              <a:gd name="connsiteX7" fmla="*/ 5954714 w 7124788"/>
              <a:gd name="connsiteY7" fmla="*/ 2736950 h 2736950"/>
              <a:gd name="connsiteX8" fmla="*/ 7124788 w 7124788"/>
              <a:gd name="connsiteY8" fmla="*/ 2045583 h 2736950"/>
              <a:gd name="connsiteX0" fmla="*/ 0 w 7135218"/>
              <a:gd name="connsiteY0" fmla="*/ 2052537 h 2736950"/>
              <a:gd name="connsiteX1" fmla="*/ 1183297 w 7135218"/>
              <a:gd name="connsiteY1" fmla="*/ 1361873 h 2736950"/>
              <a:gd name="connsiteX2" fmla="*/ 2372162 w 7135218"/>
              <a:gd name="connsiteY2" fmla="*/ 2043495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52537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35218"/>
              <a:gd name="connsiteY0" fmla="*/ 2067128 h 2736950"/>
              <a:gd name="connsiteX1" fmla="*/ 1183297 w 7135218"/>
              <a:gd name="connsiteY1" fmla="*/ 1361873 h 2736950"/>
              <a:gd name="connsiteX2" fmla="*/ 2376070 w 7135218"/>
              <a:gd name="connsiteY2" fmla="*/ 2055218 h 2736950"/>
              <a:gd name="connsiteX3" fmla="*/ 2371460 w 7135218"/>
              <a:gd name="connsiteY3" fmla="*/ 697619 h 2736950"/>
              <a:gd name="connsiteX4" fmla="*/ 3559620 w 7135218"/>
              <a:gd name="connsiteY4" fmla="*/ 0 h 2736950"/>
              <a:gd name="connsiteX5" fmla="*/ 4751259 w 7135218"/>
              <a:gd name="connsiteY5" fmla="*/ 698321 h 2736950"/>
              <a:gd name="connsiteX6" fmla="*/ 4742917 w 7135218"/>
              <a:gd name="connsiteY6" fmla="*/ 2052536 h 2736950"/>
              <a:gd name="connsiteX7" fmla="*/ 5954714 w 7135218"/>
              <a:gd name="connsiteY7" fmla="*/ 2736950 h 2736950"/>
              <a:gd name="connsiteX8" fmla="*/ 7135218 w 7135218"/>
              <a:gd name="connsiteY8" fmla="*/ 2052536 h 2736950"/>
              <a:gd name="connsiteX0" fmla="*/ 0 w 7159537"/>
              <a:gd name="connsiteY0" fmla="*/ 2062264 h 2736950"/>
              <a:gd name="connsiteX1" fmla="*/ 1207616 w 7159537"/>
              <a:gd name="connsiteY1" fmla="*/ 1361873 h 2736950"/>
              <a:gd name="connsiteX2" fmla="*/ 2400389 w 7159537"/>
              <a:gd name="connsiteY2" fmla="*/ 2055218 h 2736950"/>
              <a:gd name="connsiteX3" fmla="*/ 2395779 w 7159537"/>
              <a:gd name="connsiteY3" fmla="*/ 697619 h 2736950"/>
              <a:gd name="connsiteX4" fmla="*/ 3583939 w 7159537"/>
              <a:gd name="connsiteY4" fmla="*/ 0 h 2736950"/>
              <a:gd name="connsiteX5" fmla="*/ 4775578 w 7159537"/>
              <a:gd name="connsiteY5" fmla="*/ 698321 h 2736950"/>
              <a:gd name="connsiteX6" fmla="*/ 4767236 w 7159537"/>
              <a:gd name="connsiteY6" fmla="*/ 2052536 h 2736950"/>
              <a:gd name="connsiteX7" fmla="*/ 5979033 w 7159537"/>
              <a:gd name="connsiteY7" fmla="*/ 2736950 h 2736950"/>
              <a:gd name="connsiteX8" fmla="*/ 7159537 w 7159537"/>
              <a:gd name="connsiteY8" fmla="*/ 2052536 h 2736950"/>
              <a:gd name="connsiteX0" fmla="*/ 0 w 7149809"/>
              <a:gd name="connsiteY0" fmla="*/ 2071991 h 2736950"/>
              <a:gd name="connsiteX1" fmla="*/ 1197888 w 7149809"/>
              <a:gd name="connsiteY1" fmla="*/ 1361873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22208 w 7149809"/>
              <a:gd name="connsiteY1" fmla="*/ 1357009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7344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212480 w 7149809"/>
              <a:gd name="connsiteY1" fmla="*/ 137646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6585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582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52536 h 2736950"/>
              <a:gd name="connsiteX7" fmla="*/ 5969305 w 7149809"/>
              <a:gd name="connsiteY7" fmla="*/ 2736950 h 2736950"/>
              <a:gd name="connsiteX8" fmla="*/ 7149809 w 7149809"/>
              <a:gd name="connsiteY8" fmla="*/ 2052536 h 2736950"/>
              <a:gd name="connsiteX0" fmla="*/ 0 w 7149809"/>
              <a:gd name="connsiteY0" fmla="*/ 2071991 h 2736950"/>
              <a:gd name="connsiteX1" fmla="*/ 1194700 w 7149809"/>
              <a:gd name="connsiteY1" fmla="*/ 1371385 h 2736950"/>
              <a:gd name="connsiteX2" fmla="*/ 2390661 w 7149809"/>
              <a:gd name="connsiteY2" fmla="*/ 2055218 h 2736950"/>
              <a:gd name="connsiteX3" fmla="*/ 2386051 w 7149809"/>
              <a:gd name="connsiteY3" fmla="*/ 697619 h 2736950"/>
              <a:gd name="connsiteX4" fmla="*/ 3574211 w 7149809"/>
              <a:gd name="connsiteY4" fmla="*/ 0 h 2736950"/>
              <a:gd name="connsiteX5" fmla="*/ 4770930 w 7149809"/>
              <a:gd name="connsiteY5" fmla="*/ 698321 h 2736950"/>
              <a:gd name="connsiteX6" fmla="*/ 4757508 w 7149809"/>
              <a:gd name="connsiteY6" fmla="*/ 2047456 h 2736950"/>
              <a:gd name="connsiteX7" fmla="*/ 5969305 w 7149809"/>
              <a:gd name="connsiteY7" fmla="*/ 2736950 h 2736950"/>
              <a:gd name="connsiteX8" fmla="*/ 7149809 w 7149809"/>
              <a:gd name="connsiteY8" fmla="*/ 2052536 h 2736950"/>
              <a:gd name="connsiteX0" fmla="*/ 0 w 7152768"/>
              <a:gd name="connsiteY0" fmla="*/ 2063113 h 2736950"/>
              <a:gd name="connsiteX1" fmla="*/ 1197659 w 7152768"/>
              <a:gd name="connsiteY1" fmla="*/ 1371385 h 2736950"/>
              <a:gd name="connsiteX2" fmla="*/ 2393620 w 7152768"/>
              <a:gd name="connsiteY2" fmla="*/ 2055218 h 2736950"/>
              <a:gd name="connsiteX3" fmla="*/ 2389010 w 7152768"/>
              <a:gd name="connsiteY3" fmla="*/ 697619 h 2736950"/>
              <a:gd name="connsiteX4" fmla="*/ 3577170 w 7152768"/>
              <a:gd name="connsiteY4" fmla="*/ 0 h 2736950"/>
              <a:gd name="connsiteX5" fmla="*/ 4773889 w 7152768"/>
              <a:gd name="connsiteY5" fmla="*/ 698321 h 2736950"/>
              <a:gd name="connsiteX6" fmla="*/ 4760467 w 7152768"/>
              <a:gd name="connsiteY6" fmla="*/ 2047456 h 2736950"/>
              <a:gd name="connsiteX7" fmla="*/ 5972264 w 7152768"/>
              <a:gd name="connsiteY7" fmla="*/ 2736950 h 2736950"/>
              <a:gd name="connsiteX8" fmla="*/ 7152768 w 7152768"/>
              <a:gd name="connsiteY8" fmla="*/ 2052536 h 273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2768" h="2736950">
                <a:moveTo>
                  <a:pt x="0" y="2063113"/>
                </a:moveTo>
                <a:cubicBezTo>
                  <a:pt x="405781" y="1831271"/>
                  <a:pt x="752967" y="1616359"/>
                  <a:pt x="1197659" y="1371385"/>
                </a:cubicBezTo>
                <a:lnTo>
                  <a:pt x="2393620" y="2055218"/>
                </a:lnTo>
                <a:cubicBezTo>
                  <a:pt x="2396863" y="1599639"/>
                  <a:pt x="2385767" y="1153198"/>
                  <a:pt x="2389010" y="697619"/>
                </a:cubicBezTo>
                <a:lnTo>
                  <a:pt x="3577170" y="0"/>
                </a:lnTo>
                <a:lnTo>
                  <a:pt x="4773889" y="698321"/>
                </a:lnTo>
                <a:cubicBezTo>
                  <a:pt x="4772268" y="1155521"/>
                  <a:pt x="4762088" y="1590256"/>
                  <a:pt x="4760467" y="2047456"/>
                </a:cubicBezTo>
                <a:lnTo>
                  <a:pt x="5972264" y="2736950"/>
                </a:lnTo>
                <a:lnTo>
                  <a:pt x="7152768" y="2052536"/>
                </a:lnTo>
              </a:path>
            </a:pathLst>
          </a:custGeom>
          <a:noFill/>
          <a:ln w="38100" cap="flat" cmpd="sng" algn="ctr">
            <a:solidFill>
              <a:schemeClr val="accent6">
                <a:lumMod val="10000"/>
                <a:lumOff val="90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2" name="Freeform: Shape 31">
            <a:extLst>
              <a:ext uri="{FF2B5EF4-FFF2-40B4-BE49-F238E27FC236}">
                <a16:creationId xmlns:a16="http://schemas.microsoft.com/office/drawing/2014/main" id="{274DD645-8640-45D5-9B60-F31EC01D3CC0}"/>
              </a:ext>
            </a:extLst>
          </p:cNvPr>
          <p:cNvSpPr/>
          <p:nvPr userDrawn="1"/>
        </p:nvSpPr>
        <p:spPr>
          <a:xfrm>
            <a:off x="8440979" y="1677475"/>
            <a:ext cx="2373549" cy="2062264"/>
          </a:xfrm>
          <a:custGeom>
            <a:avLst/>
            <a:gdLst>
              <a:gd name="connsiteX0" fmla="*/ 2373549 w 2373549"/>
              <a:gd name="connsiteY0" fmla="*/ 680936 h 2062264"/>
              <a:gd name="connsiteX1" fmla="*/ 1186774 w 2373549"/>
              <a:gd name="connsiteY1" fmla="*/ 0 h 2062264"/>
              <a:gd name="connsiteX2" fmla="*/ 0 w 2373549"/>
              <a:gd name="connsiteY2" fmla="*/ 690664 h 2062264"/>
              <a:gd name="connsiteX3" fmla="*/ 0 w 2373549"/>
              <a:gd name="connsiteY3" fmla="*/ 2062264 h 2062264"/>
            </a:gdLst>
            <a:ahLst/>
            <a:cxnLst>
              <a:cxn ang="0">
                <a:pos x="connsiteX0" y="connsiteY0"/>
              </a:cxn>
              <a:cxn ang="0">
                <a:pos x="connsiteX1" y="connsiteY1"/>
              </a:cxn>
              <a:cxn ang="0">
                <a:pos x="connsiteX2" y="connsiteY2"/>
              </a:cxn>
              <a:cxn ang="0">
                <a:pos x="connsiteX3" y="connsiteY3"/>
              </a:cxn>
            </a:cxnLst>
            <a:rect l="l" t="t" r="r" b="b"/>
            <a:pathLst>
              <a:path w="2373549" h="2062264">
                <a:moveTo>
                  <a:pt x="2373549" y="680936"/>
                </a:moveTo>
                <a:lnTo>
                  <a:pt x="1186774" y="0"/>
                </a:lnTo>
                <a:lnTo>
                  <a:pt x="0" y="690664"/>
                </a:lnTo>
                <a:lnTo>
                  <a:pt x="0" y="2062264"/>
                </a:lnTo>
              </a:path>
            </a:pathLst>
          </a:custGeom>
          <a:noFill/>
          <a:ln w="38100" cap="flat" cmpd="sng" algn="ctr">
            <a:solidFill>
              <a:schemeClr val="accent6">
                <a:lumMod val="10000"/>
                <a:lumOff val="90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3" name="Freeform: Shape 34">
            <a:extLst>
              <a:ext uri="{FF2B5EF4-FFF2-40B4-BE49-F238E27FC236}">
                <a16:creationId xmlns:a16="http://schemas.microsoft.com/office/drawing/2014/main" id="{71C09F09-7119-47FD-8E60-E4A92C9A3119}"/>
              </a:ext>
            </a:extLst>
          </p:cNvPr>
          <p:cNvSpPr/>
          <p:nvPr userDrawn="1"/>
        </p:nvSpPr>
        <p:spPr>
          <a:xfrm flipH="1">
            <a:off x="10715501" y="2243467"/>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4" name="Freeform: Shape 45">
            <a:extLst>
              <a:ext uri="{FF2B5EF4-FFF2-40B4-BE49-F238E27FC236}">
                <a16:creationId xmlns:a16="http://schemas.microsoft.com/office/drawing/2014/main" id="{E99BCE04-19B9-4541-925F-AC59CF760E7F}"/>
              </a:ext>
            </a:extLst>
          </p:cNvPr>
          <p:cNvSpPr/>
          <p:nvPr userDrawn="1"/>
        </p:nvSpPr>
        <p:spPr>
          <a:xfrm flipH="1">
            <a:off x="9534557" y="1571099"/>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5" name="Freeform: Shape 46">
            <a:extLst>
              <a:ext uri="{FF2B5EF4-FFF2-40B4-BE49-F238E27FC236}">
                <a16:creationId xmlns:a16="http://schemas.microsoft.com/office/drawing/2014/main" id="{F2B610BB-26F6-44A5-B7DB-CEEDCAE916ED}"/>
              </a:ext>
            </a:extLst>
          </p:cNvPr>
          <p:cNvSpPr/>
          <p:nvPr userDrawn="1"/>
        </p:nvSpPr>
        <p:spPr>
          <a:xfrm flipH="1">
            <a:off x="8328171" y="2258376"/>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6" name="Freeform: Shape 47">
            <a:extLst>
              <a:ext uri="{FF2B5EF4-FFF2-40B4-BE49-F238E27FC236}">
                <a16:creationId xmlns:a16="http://schemas.microsoft.com/office/drawing/2014/main" id="{C979636C-DE09-47B7-8972-BAE28DFA91DF}"/>
              </a:ext>
            </a:extLst>
          </p:cNvPr>
          <p:cNvSpPr/>
          <p:nvPr userDrawn="1"/>
        </p:nvSpPr>
        <p:spPr>
          <a:xfrm flipH="1">
            <a:off x="8333460" y="361085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7" name="Freeform: Shape 48">
            <a:extLst>
              <a:ext uri="{FF2B5EF4-FFF2-40B4-BE49-F238E27FC236}">
                <a16:creationId xmlns:a16="http://schemas.microsoft.com/office/drawing/2014/main" id="{01B12467-C508-4D89-94B3-6D23C6199703}"/>
              </a:ext>
            </a:extLst>
          </p:cNvPr>
          <p:cNvSpPr/>
          <p:nvPr userDrawn="1"/>
        </p:nvSpPr>
        <p:spPr>
          <a:xfrm flipH="1">
            <a:off x="7146016" y="429086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8" name="Freeform: Shape 49">
            <a:extLst>
              <a:ext uri="{FF2B5EF4-FFF2-40B4-BE49-F238E27FC236}">
                <a16:creationId xmlns:a16="http://schemas.microsoft.com/office/drawing/2014/main" id="{9EA72422-90A8-454F-8133-112CD2B85BEA}"/>
              </a:ext>
            </a:extLst>
          </p:cNvPr>
          <p:cNvSpPr/>
          <p:nvPr userDrawn="1"/>
        </p:nvSpPr>
        <p:spPr>
          <a:xfrm flipH="1">
            <a:off x="5937847"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79" name="Freeform: Shape 50">
            <a:extLst>
              <a:ext uri="{FF2B5EF4-FFF2-40B4-BE49-F238E27FC236}">
                <a16:creationId xmlns:a16="http://schemas.microsoft.com/office/drawing/2014/main" id="{3C67727D-D0D9-4CA6-99EE-0B89D465A706}"/>
              </a:ext>
            </a:extLst>
          </p:cNvPr>
          <p:cNvSpPr/>
          <p:nvPr userDrawn="1"/>
        </p:nvSpPr>
        <p:spPr>
          <a:xfrm flipH="1">
            <a:off x="5951993" y="225130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0" name="Freeform: Shape 51">
            <a:extLst>
              <a:ext uri="{FF2B5EF4-FFF2-40B4-BE49-F238E27FC236}">
                <a16:creationId xmlns:a16="http://schemas.microsoft.com/office/drawing/2014/main" id="{C88A67D0-B01F-4CC8-B248-2CF85911F456}"/>
              </a:ext>
            </a:extLst>
          </p:cNvPr>
          <p:cNvSpPr/>
          <p:nvPr userDrawn="1"/>
        </p:nvSpPr>
        <p:spPr>
          <a:xfrm flipH="1">
            <a:off x="4778156" y="1565771"/>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1" name="Freeform: Shape 52">
            <a:extLst>
              <a:ext uri="{FF2B5EF4-FFF2-40B4-BE49-F238E27FC236}">
                <a16:creationId xmlns:a16="http://schemas.microsoft.com/office/drawing/2014/main" id="{DBF6CA39-E979-4287-833E-20A9B455F7D6}"/>
              </a:ext>
            </a:extLst>
          </p:cNvPr>
          <p:cNvSpPr/>
          <p:nvPr userDrawn="1"/>
        </p:nvSpPr>
        <p:spPr>
          <a:xfrm flipH="1">
            <a:off x="3565843" y="2247823"/>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2" name="Freeform: Shape 53">
            <a:extLst>
              <a:ext uri="{FF2B5EF4-FFF2-40B4-BE49-F238E27FC236}">
                <a16:creationId xmlns:a16="http://schemas.microsoft.com/office/drawing/2014/main" id="{9EAA4E60-7510-4920-A426-5630491CFAC2}"/>
              </a:ext>
            </a:extLst>
          </p:cNvPr>
          <p:cNvSpPr/>
          <p:nvPr userDrawn="1"/>
        </p:nvSpPr>
        <p:spPr>
          <a:xfrm flipH="1">
            <a:off x="3565952" y="361339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3" name="Freeform: Shape 54">
            <a:extLst>
              <a:ext uri="{FF2B5EF4-FFF2-40B4-BE49-F238E27FC236}">
                <a16:creationId xmlns:a16="http://schemas.microsoft.com/office/drawing/2014/main" id="{322F7ECD-1942-42EE-B5E0-FC1E0206BFFD}"/>
              </a:ext>
            </a:extLst>
          </p:cNvPr>
          <p:cNvSpPr/>
          <p:nvPr userDrawn="1"/>
        </p:nvSpPr>
        <p:spPr>
          <a:xfrm flipH="1">
            <a:off x="2386318" y="2962784"/>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4" name="Freeform: Shape 55">
            <a:extLst>
              <a:ext uri="{FF2B5EF4-FFF2-40B4-BE49-F238E27FC236}">
                <a16:creationId xmlns:a16="http://schemas.microsoft.com/office/drawing/2014/main" id="{2465D6BD-72DA-4C13-97C2-7CF8D7F2F0C4}"/>
              </a:ext>
            </a:extLst>
          </p:cNvPr>
          <p:cNvSpPr/>
          <p:nvPr userDrawn="1"/>
        </p:nvSpPr>
        <p:spPr>
          <a:xfrm flipH="1">
            <a:off x="1190302" y="3612210"/>
            <a:ext cx="204312" cy="23646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6">
              <a:lumMod val="10000"/>
              <a:lumOff val="9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85" name="Content placeholder 47" descr="Click icon to add picture">
            <a:extLst>
              <a:ext uri="{FF2B5EF4-FFF2-40B4-BE49-F238E27FC236}">
                <a16:creationId xmlns:a16="http://schemas.microsoft.com/office/drawing/2014/main" id="{E7C6BEEA-1766-44A1-A28D-2E817DBF2267}"/>
              </a:ext>
            </a:extLst>
          </p:cNvPr>
          <p:cNvSpPr>
            <a:spLocks noGrp="1"/>
          </p:cNvSpPr>
          <p:nvPr>
            <p:ph type="body" sz="quarter" idx="27" hasCustomPrompt="1"/>
          </p:nvPr>
        </p:nvSpPr>
        <p:spPr>
          <a:xfrm>
            <a:off x="1507136" y="3865003"/>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86" name="Content placeholder 47">
            <a:extLst>
              <a:ext uri="{FF2B5EF4-FFF2-40B4-BE49-F238E27FC236}">
                <a16:creationId xmlns:a16="http://schemas.microsoft.com/office/drawing/2014/main" id="{597D4D7A-8D7E-492C-8795-D491CF53B5FA}"/>
              </a:ext>
            </a:extLst>
          </p:cNvPr>
          <p:cNvSpPr>
            <a:spLocks noGrp="1"/>
          </p:cNvSpPr>
          <p:nvPr>
            <p:ph type="body" sz="quarter" idx="28" hasCustomPrompt="1"/>
          </p:nvPr>
        </p:nvSpPr>
        <p:spPr>
          <a:xfrm>
            <a:off x="1507136" y="4447079"/>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87" name="Content placeholder 47" descr="Click icon to add picture">
            <a:extLst>
              <a:ext uri="{FF2B5EF4-FFF2-40B4-BE49-F238E27FC236}">
                <a16:creationId xmlns:a16="http://schemas.microsoft.com/office/drawing/2014/main" id="{A7396594-2DE7-4DB9-B6B4-92F63F06EFCF}"/>
              </a:ext>
            </a:extLst>
          </p:cNvPr>
          <p:cNvSpPr>
            <a:spLocks noGrp="1"/>
          </p:cNvSpPr>
          <p:nvPr>
            <p:ph type="body" sz="quarter" idx="38" hasCustomPrompt="1"/>
          </p:nvPr>
        </p:nvSpPr>
        <p:spPr>
          <a:xfrm>
            <a:off x="3889942" y="2355643"/>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88" name="Content placeholder 47">
            <a:extLst>
              <a:ext uri="{FF2B5EF4-FFF2-40B4-BE49-F238E27FC236}">
                <a16:creationId xmlns:a16="http://schemas.microsoft.com/office/drawing/2014/main" id="{CC680CF7-ED60-4FFF-B04E-B24ECDDD3512}"/>
              </a:ext>
            </a:extLst>
          </p:cNvPr>
          <p:cNvSpPr>
            <a:spLocks noGrp="1"/>
          </p:cNvSpPr>
          <p:nvPr>
            <p:ph type="body" sz="quarter" idx="39" hasCustomPrompt="1"/>
          </p:nvPr>
        </p:nvSpPr>
        <p:spPr>
          <a:xfrm>
            <a:off x="3889942" y="2937719"/>
            <a:ext cx="1877575" cy="506399"/>
          </a:xfrm>
          <a:prstGeom prst="rect">
            <a:avLst/>
          </a:prstGeom>
        </p:spPr>
        <p:txBody>
          <a:bodyPr>
            <a:noAutofit/>
          </a:bodyPr>
          <a:lstStyle>
            <a:lvl1pPr marL="0" indent="0" algn="ctr">
              <a:lnSpc>
                <a:spcPct val="90000"/>
              </a:lnSpc>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89" name="Content placeholder 47" descr="Click icon to add picture">
            <a:extLst>
              <a:ext uri="{FF2B5EF4-FFF2-40B4-BE49-F238E27FC236}">
                <a16:creationId xmlns:a16="http://schemas.microsoft.com/office/drawing/2014/main" id="{042E6E66-3835-45DF-80D9-C4AFDF3401FF}"/>
              </a:ext>
            </a:extLst>
          </p:cNvPr>
          <p:cNvSpPr>
            <a:spLocks noGrp="1"/>
          </p:cNvSpPr>
          <p:nvPr>
            <p:ph type="body" sz="quarter" idx="40" hasCustomPrompt="1"/>
          </p:nvPr>
        </p:nvSpPr>
        <p:spPr>
          <a:xfrm>
            <a:off x="5107230" y="4469081"/>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0" name="Content placeholder 47">
            <a:extLst>
              <a:ext uri="{FF2B5EF4-FFF2-40B4-BE49-F238E27FC236}">
                <a16:creationId xmlns:a16="http://schemas.microsoft.com/office/drawing/2014/main" id="{A6E85C70-1784-4A0C-8897-EDE98D39BC01}"/>
              </a:ext>
            </a:extLst>
          </p:cNvPr>
          <p:cNvSpPr>
            <a:spLocks noGrp="1"/>
          </p:cNvSpPr>
          <p:nvPr>
            <p:ph type="body" sz="quarter" idx="41" hasCustomPrompt="1"/>
          </p:nvPr>
        </p:nvSpPr>
        <p:spPr>
          <a:xfrm>
            <a:off x="5107230" y="5051157"/>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91" name="Content placeholder 47" descr="Click icon to add picture">
            <a:extLst>
              <a:ext uri="{FF2B5EF4-FFF2-40B4-BE49-F238E27FC236}">
                <a16:creationId xmlns:a16="http://schemas.microsoft.com/office/drawing/2014/main" id="{4CD55BC2-05D0-49CB-B0A5-C96ACB411B57}"/>
              </a:ext>
            </a:extLst>
          </p:cNvPr>
          <p:cNvSpPr>
            <a:spLocks noGrp="1"/>
          </p:cNvSpPr>
          <p:nvPr>
            <p:ph type="body" sz="quarter" idx="42" hasCustomPrompt="1"/>
          </p:nvPr>
        </p:nvSpPr>
        <p:spPr>
          <a:xfrm>
            <a:off x="7501941" y="4469081"/>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2" name="Content placeholder 47">
            <a:extLst>
              <a:ext uri="{FF2B5EF4-FFF2-40B4-BE49-F238E27FC236}">
                <a16:creationId xmlns:a16="http://schemas.microsoft.com/office/drawing/2014/main" id="{49DB7120-2F2C-4F89-AA8C-ABC4F3FF25F3}"/>
              </a:ext>
            </a:extLst>
          </p:cNvPr>
          <p:cNvSpPr>
            <a:spLocks noGrp="1"/>
          </p:cNvSpPr>
          <p:nvPr>
            <p:ph type="body" sz="quarter" idx="43" hasCustomPrompt="1"/>
          </p:nvPr>
        </p:nvSpPr>
        <p:spPr>
          <a:xfrm>
            <a:off x="7501941" y="5051157"/>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93" name="Content placeholder 47" descr="Click icon to add picture">
            <a:extLst>
              <a:ext uri="{FF2B5EF4-FFF2-40B4-BE49-F238E27FC236}">
                <a16:creationId xmlns:a16="http://schemas.microsoft.com/office/drawing/2014/main" id="{AEB1F7BA-7D83-4C23-A72B-82DF9377E9C3}"/>
              </a:ext>
            </a:extLst>
          </p:cNvPr>
          <p:cNvSpPr>
            <a:spLocks noGrp="1"/>
          </p:cNvSpPr>
          <p:nvPr>
            <p:ph type="body" sz="quarter" idx="44" hasCustomPrompt="1"/>
          </p:nvPr>
        </p:nvSpPr>
        <p:spPr>
          <a:xfrm>
            <a:off x="8734718" y="2355643"/>
            <a:ext cx="1877575" cy="506399"/>
          </a:xfrm>
          <a:prstGeom prst="rect">
            <a:avLst/>
          </a:prstGeom>
        </p:spPr>
        <p:txBody>
          <a:bodyPr anchor="b">
            <a:noAutofit/>
          </a:bodyPr>
          <a:lstStyle>
            <a:lvl1pPr marL="0" indent="0" algn="ctr">
              <a:lnSpc>
                <a:spcPct val="100000"/>
              </a:lnSpc>
              <a:buNone/>
              <a:defRPr sz="1800" b="1">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94" name="Content placeholder 47">
            <a:extLst>
              <a:ext uri="{FF2B5EF4-FFF2-40B4-BE49-F238E27FC236}">
                <a16:creationId xmlns:a16="http://schemas.microsoft.com/office/drawing/2014/main" id="{7C32F3EB-1AC3-40E9-B66D-ADB19CC74F0F}"/>
              </a:ext>
            </a:extLst>
          </p:cNvPr>
          <p:cNvSpPr>
            <a:spLocks noGrp="1"/>
          </p:cNvSpPr>
          <p:nvPr>
            <p:ph type="body" sz="quarter" idx="45" hasCustomPrompt="1"/>
          </p:nvPr>
        </p:nvSpPr>
        <p:spPr>
          <a:xfrm>
            <a:off x="8734718" y="2937719"/>
            <a:ext cx="1877575" cy="506399"/>
          </a:xfrm>
          <a:prstGeom prst="rect">
            <a:avLst/>
          </a:prstGeom>
        </p:spPr>
        <p:txBody>
          <a:bodyPr>
            <a:noAutofit/>
          </a:bodyPr>
          <a:lstStyle>
            <a:lvl1pPr marL="0" indent="0" algn="ctr">
              <a:lnSpc>
                <a:spcPct val="90000"/>
              </a:lnSpc>
              <a:spcBef>
                <a:spcPts val="0"/>
              </a:spcBef>
              <a:buNone/>
              <a:defRPr lang="en-US" altLang="zh-CN" sz="1400" b="0" kern="1200" dirty="0">
                <a:solidFill>
                  <a:schemeClr val="accent6"/>
                </a:solidFill>
                <a:latin typeface="+mn-lt"/>
                <a:ea typeface="+mj-ea"/>
                <a:cs typeface="+mn-cs"/>
              </a:defRPr>
            </a:lvl1pPr>
            <a:lvl2pPr>
              <a:defRPr sz="1000"/>
            </a:lvl2pPr>
            <a:lvl3pPr>
              <a:defRPr sz="900"/>
            </a:lvl3pPr>
            <a:lvl4pPr>
              <a:defRPr sz="800"/>
            </a:lvl4pPr>
            <a:lvl5pPr>
              <a:defRPr sz="800"/>
            </a:lvl5pPr>
          </a:lstStyle>
          <a:p>
            <a:pPr marL="0" lvl="0" indent="0" algn="ctr" defTabSz="914400" rtl="0" eaLnBrk="1" latinLnBrk="0" hangingPunct="1">
              <a:lnSpc>
                <a:spcPct val="100000"/>
              </a:lnSpc>
              <a:spcBef>
                <a:spcPts val="1000"/>
              </a:spcBef>
              <a:buFont typeface="Arial" panose="020B0604020202020204" pitchFamily="34" charset="0"/>
              <a:buNone/>
            </a:pPr>
            <a:r>
              <a:rPr lang="en-US" altLang="zh-CN" dirty="0"/>
              <a:t>Click to edit Master text styles </a:t>
            </a:r>
          </a:p>
        </p:txBody>
      </p:sp>
      <p:sp>
        <p:nvSpPr>
          <p:cNvPr id="2" name="Title 1">
            <a:extLst>
              <a:ext uri="{FF2B5EF4-FFF2-40B4-BE49-F238E27FC236}">
                <a16:creationId xmlns:a16="http://schemas.microsoft.com/office/drawing/2014/main" id="{667E7569-B8BF-39D0-D742-EF98B83E4E1D}"/>
              </a:ext>
            </a:extLst>
          </p:cNvPr>
          <p:cNvSpPr>
            <a:spLocks noGrp="1"/>
          </p:cNvSpPr>
          <p:nvPr>
            <p:ph type="title"/>
          </p:nvPr>
        </p:nvSpPr>
        <p:spPr>
          <a:xfrm>
            <a:off x="578914" y="726705"/>
            <a:ext cx="10515600" cy="1205058"/>
          </a:xfrm>
        </p:spPr>
        <p:txBody>
          <a:bodyPr anchor="t">
            <a:noAutofit/>
          </a:bodyPr>
          <a:lstStyle>
            <a:lvl1pPr algn="l">
              <a:defRPr>
                <a:solidFill>
                  <a:schemeClr val="accent6"/>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9FC159C7-D006-5B5F-1FEA-689C432B8C8C}"/>
              </a:ext>
            </a:extLst>
          </p:cNvPr>
          <p:cNvSpPr>
            <a:spLocks noGrp="1"/>
          </p:cNvSpPr>
          <p:nvPr>
            <p:ph type="ftr" sz="quarter" idx="46"/>
          </p:nvPr>
        </p:nvSpPr>
        <p:spPr/>
        <p:txBody>
          <a:bodyPr>
            <a:noAutofit/>
          </a:bodyPr>
          <a:lstStyle>
            <a:lvl1pPr>
              <a:defRPr>
                <a:solidFill>
                  <a:schemeClr val="accent6"/>
                </a:solidFill>
              </a:defRPr>
            </a:lvl1pPr>
          </a:lstStyle>
          <a:p>
            <a:r>
              <a:rPr lang="en-US" dirty="0"/>
              <a:t>Presentation title</a:t>
            </a:r>
          </a:p>
        </p:txBody>
      </p:sp>
      <p:pic>
        <p:nvPicPr>
          <p:cNvPr id="6" name="Image 5" descr="Une image contenant Graphique, capture d’écran, graphisme, cercle&#10;&#10;Description générée automatiquement">
            <a:extLst>
              <a:ext uri="{FF2B5EF4-FFF2-40B4-BE49-F238E27FC236}">
                <a16:creationId xmlns:a16="http://schemas.microsoft.com/office/drawing/2014/main" id="{8605866E-667E-5074-B656-25F3D10CB6FB}"/>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3590880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7" name="Freeform: Shape 19">
            <a:extLst>
              <a:ext uri="{FF2B5EF4-FFF2-40B4-BE49-F238E27FC236}">
                <a16:creationId xmlns:a16="http://schemas.microsoft.com/office/drawing/2014/main" id="{F38B75F8-75D4-4B41-B7C7-433032DD0A6F}"/>
              </a:ext>
            </a:extLst>
          </p:cNvPr>
          <p:cNvSpPr/>
          <p:nvPr userDrawn="1"/>
        </p:nvSpPr>
        <p:spPr>
          <a:xfrm flipH="1">
            <a:off x="429148" y="595604"/>
            <a:ext cx="556590" cy="65302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00B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8" name="Freeform: Shape 24">
            <a:extLst>
              <a:ext uri="{FF2B5EF4-FFF2-40B4-BE49-F238E27FC236}">
                <a16:creationId xmlns:a16="http://schemas.microsoft.com/office/drawing/2014/main" id="{671D1224-EDDC-4900-92DC-13608D44C524}"/>
              </a:ext>
            </a:extLst>
          </p:cNvPr>
          <p:cNvSpPr/>
          <p:nvPr userDrawn="1"/>
        </p:nvSpPr>
        <p:spPr>
          <a:xfrm flipH="1">
            <a:off x="483867" y="1712518"/>
            <a:ext cx="558000" cy="651600"/>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9A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Freeform 14">
            <a:extLst>
              <a:ext uri="{FF2B5EF4-FFF2-40B4-BE49-F238E27FC236}">
                <a16:creationId xmlns:a16="http://schemas.microsoft.com/office/drawing/2014/main" id="{635A9E44-4E60-1AD1-0B85-72422683B48A}"/>
              </a:ext>
            </a:extLst>
          </p:cNvPr>
          <p:cNvSpPr/>
          <p:nvPr userDrawn="1"/>
        </p:nvSpPr>
        <p:spPr>
          <a:xfrm flipH="1">
            <a:off x="0" y="1521964"/>
            <a:ext cx="558000" cy="65160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2700">
            <a:solidFill>
              <a:srgbClr val="003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1" name="Subtitle 47" descr="Click icon to add picture">
            <a:extLst>
              <a:ext uri="{FF2B5EF4-FFF2-40B4-BE49-F238E27FC236}">
                <a16:creationId xmlns:a16="http://schemas.microsoft.com/office/drawing/2014/main" id="{0C7786BA-5E56-47AA-AE47-4EC07A0D4FA1}"/>
              </a:ext>
            </a:extLst>
          </p:cNvPr>
          <p:cNvSpPr>
            <a:spLocks noGrp="1"/>
          </p:cNvSpPr>
          <p:nvPr>
            <p:ph type="body" sz="quarter" idx="27" hasCustomPrompt="1"/>
          </p:nvPr>
        </p:nvSpPr>
        <p:spPr>
          <a:xfrm>
            <a:off x="4550704" y="3253595"/>
            <a:ext cx="2653545" cy="587964"/>
          </a:xfrm>
          <a:prstGeom prst="rect">
            <a:avLst/>
          </a:prstGeom>
        </p:spPr>
        <p:txBody>
          <a:bodyPr anchor="b">
            <a:noAutofit/>
          </a:bodyPr>
          <a:lstStyle>
            <a:lvl1pPr marL="0" indent="0" algn="l">
              <a:lnSpc>
                <a:spcPct val="100000"/>
              </a:lnSpc>
              <a:buNone/>
              <a:defRPr sz="1800" b="1">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3" name="Content placeholder 47">
            <a:extLst>
              <a:ext uri="{FF2B5EF4-FFF2-40B4-BE49-F238E27FC236}">
                <a16:creationId xmlns:a16="http://schemas.microsoft.com/office/drawing/2014/main" id="{880214CF-87DD-476A-9B2E-A58DB313A61A}"/>
              </a:ext>
            </a:extLst>
          </p:cNvPr>
          <p:cNvSpPr>
            <a:spLocks noGrp="1"/>
          </p:cNvSpPr>
          <p:nvPr>
            <p:ph type="body" sz="quarter" idx="28" hasCustomPrompt="1"/>
          </p:nvPr>
        </p:nvSpPr>
        <p:spPr>
          <a:xfrm>
            <a:off x="4550704" y="3841559"/>
            <a:ext cx="2653545" cy="1727103"/>
          </a:xfrm>
          <a:prstGeom prst="rect">
            <a:avLst/>
          </a:prstGeom>
        </p:spPr>
        <p:txBody>
          <a:bodyPr>
            <a:noAutofit/>
          </a:bodyPr>
          <a:lstStyle>
            <a:lvl1pPr marL="0" indent="0" algn="l">
              <a:lnSpc>
                <a:spcPct val="100000"/>
              </a:lnSpc>
              <a:spcBef>
                <a:spcPts val="0"/>
              </a:spcBef>
              <a:buNone/>
              <a:defRPr sz="18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17" name="Title 1">
            <a:extLst>
              <a:ext uri="{FF2B5EF4-FFF2-40B4-BE49-F238E27FC236}">
                <a16:creationId xmlns:a16="http://schemas.microsoft.com/office/drawing/2014/main" id="{D041C638-CBB8-1159-9AF8-B5D14CC7BE0F}"/>
              </a:ext>
            </a:extLst>
          </p:cNvPr>
          <p:cNvSpPr>
            <a:spLocks noGrp="1"/>
          </p:cNvSpPr>
          <p:nvPr>
            <p:ph type="title" hasCustomPrompt="1"/>
          </p:nvPr>
        </p:nvSpPr>
        <p:spPr>
          <a:xfrm>
            <a:off x="4550704" y="1435262"/>
            <a:ext cx="6599429" cy="1581180"/>
          </a:xfrm>
        </p:spPr>
        <p:txBody>
          <a:bodyPr anchor="b">
            <a:noAutofit/>
          </a:bodyPr>
          <a:lstStyle>
            <a:lvl1pPr>
              <a:defRPr sz="5400">
                <a:solidFill>
                  <a:schemeClr val="accent6"/>
                </a:solidFill>
                <a:latin typeface="FS Me" panose="02000506040000020004"/>
              </a:defRPr>
            </a:lvl1pPr>
          </a:lstStyle>
          <a:p>
            <a:r>
              <a:rPr lang="en-CA" noProof="0" dirty="0"/>
              <a:t>Click to edit Master title style</a:t>
            </a:r>
          </a:p>
        </p:txBody>
      </p:sp>
      <p:sp>
        <p:nvSpPr>
          <p:cNvPr id="18" name="Subtitle 47" descr="Click icon to add picture">
            <a:extLst>
              <a:ext uri="{FF2B5EF4-FFF2-40B4-BE49-F238E27FC236}">
                <a16:creationId xmlns:a16="http://schemas.microsoft.com/office/drawing/2014/main" id="{3C2C4001-E56F-4174-01AA-4630360BFF48}"/>
              </a:ext>
            </a:extLst>
          </p:cNvPr>
          <p:cNvSpPr>
            <a:spLocks noGrp="1"/>
          </p:cNvSpPr>
          <p:nvPr>
            <p:ph type="body" sz="quarter" idx="52" hasCustomPrompt="1"/>
          </p:nvPr>
        </p:nvSpPr>
        <p:spPr>
          <a:xfrm>
            <a:off x="7811505" y="3253595"/>
            <a:ext cx="2653545" cy="587964"/>
          </a:xfrm>
          <a:prstGeom prst="rect">
            <a:avLst/>
          </a:prstGeom>
        </p:spPr>
        <p:txBody>
          <a:bodyPr anchor="b">
            <a:noAutofit/>
          </a:bodyPr>
          <a:lstStyle>
            <a:lvl1pPr marL="0" indent="0" algn="l">
              <a:lnSpc>
                <a:spcPct val="100000"/>
              </a:lnSpc>
              <a:buNone/>
              <a:defRPr sz="1800" b="1">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0" name="Content placeholder 47">
            <a:extLst>
              <a:ext uri="{FF2B5EF4-FFF2-40B4-BE49-F238E27FC236}">
                <a16:creationId xmlns:a16="http://schemas.microsoft.com/office/drawing/2014/main" id="{02DFC856-C546-62E9-220F-7A668D349056}"/>
              </a:ext>
            </a:extLst>
          </p:cNvPr>
          <p:cNvSpPr>
            <a:spLocks noGrp="1"/>
          </p:cNvSpPr>
          <p:nvPr>
            <p:ph type="body" sz="quarter" idx="53" hasCustomPrompt="1"/>
          </p:nvPr>
        </p:nvSpPr>
        <p:spPr>
          <a:xfrm>
            <a:off x="7811505" y="3841559"/>
            <a:ext cx="2653545" cy="1727103"/>
          </a:xfrm>
          <a:prstGeom prst="rect">
            <a:avLst/>
          </a:prstGeom>
        </p:spPr>
        <p:txBody>
          <a:bodyPr>
            <a:noAutofit/>
          </a:bodyPr>
          <a:lstStyle>
            <a:lvl1pPr marL="0" indent="0" algn="l">
              <a:lnSpc>
                <a:spcPct val="100000"/>
              </a:lnSpc>
              <a:spcBef>
                <a:spcPts val="0"/>
              </a:spcBef>
              <a:buNone/>
              <a:defRPr sz="18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pic>
        <p:nvPicPr>
          <p:cNvPr id="3" name="Image 2" descr="Une image contenant Graphique, capture d’écran, graphisme, cercle&#10;&#10;Description générée automatiquement">
            <a:extLst>
              <a:ext uri="{FF2B5EF4-FFF2-40B4-BE49-F238E27FC236}">
                <a16:creationId xmlns:a16="http://schemas.microsoft.com/office/drawing/2014/main" id="{6CC10055-BEAD-E5D1-3A4A-E3912EF850B1}"/>
              </a:ext>
            </a:extLst>
          </p:cNvPr>
          <p:cNvPicPr>
            <a:picLocks noChangeAspect="1"/>
          </p:cNvPicPr>
          <p:nvPr userDrawn="1"/>
        </p:nvPicPr>
        <p:blipFill>
          <a:blip r:embed="rId2"/>
          <a:stretch>
            <a:fillRect/>
          </a:stretch>
        </p:blipFill>
        <p:spPr>
          <a:xfrm>
            <a:off x="11017738" y="6134582"/>
            <a:ext cx="371751" cy="371751"/>
          </a:xfrm>
          <a:prstGeom prst="rect">
            <a:avLst/>
          </a:prstGeom>
        </p:spPr>
      </p:pic>
      <p:sp>
        <p:nvSpPr>
          <p:cNvPr id="2" name="Freeform: Shape 24">
            <a:extLst>
              <a:ext uri="{FF2B5EF4-FFF2-40B4-BE49-F238E27FC236}">
                <a16:creationId xmlns:a16="http://schemas.microsoft.com/office/drawing/2014/main" id="{EC617916-36C3-0E78-0CAC-EB7A6D6EE090}"/>
              </a:ext>
            </a:extLst>
          </p:cNvPr>
          <p:cNvSpPr/>
          <p:nvPr userDrawn="1"/>
        </p:nvSpPr>
        <p:spPr>
          <a:xfrm flipH="1">
            <a:off x="762867" y="1137892"/>
            <a:ext cx="558000" cy="651600"/>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Tree>
    <p:extLst>
      <p:ext uri="{BB962C8B-B14F-4D97-AF65-F5344CB8AC3E}">
        <p14:creationId xmlns:p14="http://schemas.microsoft.com/office/powerpoint/2010/main" val="3613646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21" name="Subtitle 47" descr="Click icon to add picture">
            <a:extLst>
              <a:ext uri="{FF2B5EF4-FFF2-40B4-BE49-F238E27FC236}">
                <a16:creationId xmlns:a16="http://schemas.microsoft.com/office/drawing/2014/main" id="{0C7786BA-5E56-47AA-AE47-4EC07A0D4FA1}"/>
              </a:ext>
            </a:extLst>
          </p:cNvPr>
          <p:cNvSpPr>
            <a:spLocks noGrp="1"/>
          </p:cNvSpPr>
          <p:nvPr>
            <p:ph type="body" sz="quarter" idx="27" hasCustomPrompt="1"/>
          </p:nvPr>
        </p:nvSpPr>
        <p:spPr>
          <a:xfrm>
            <a:off x="431286" y="3135018"/>
            <a:ext cx="2653545" cy="587964"/>
          </a:xfrm>
          <a:prstGeom prst="rect">
            <a:avLst/>
          </a:prstGeom>
        </p:spPr>
        <p:txBody>
          <a:bodyPr anchor="b">
            <a:noAutofit/>
          </a:bodyPr>
          <a:lstStyle>
            <a:lvl1pPr marL="0" indent="0" algn="l">
              <a:lnSpc>
                <a:spcPct val="100000"/>
              </a:lnSpc>
              <a:buNone/>
              <a:defRPr sz="1800" b="1">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3" name="Content placeholder 47">
            <a:extLst>
              <a:ext uri="{FF2B5EF4-FFF2-40B4-BE49-F238E27FC236}">
                <a16:creationId xmlns:a16="http://schemas.microsoft.com/office/drawing/2014/main" id="{880214CF-87DD-476A-9B2E-A58DB313A61A}"/>
              </a:ext>
            </a:extLst>
          </p:cNvPr>
          <p:cNvSpPr>
            <a:spLocks noGrp="1"/>
          </p:cNvSpPr>
          <p:nvPr>
            <p:ph type="body" sz="quarter" idx="28" hasCustomPrompt="1"/>
          </p:nvPr>
        </p:nvSpPr>
        <p:spPr>
          <a:xfrm>
            <a:off x="431285" y="3724871"/>
            <a:ext cx="2653545" cy="1727103"/>
          </a:xfrm>
          <a:prstGeom prst="rect">
            <a:avLst/>
          </a:prstGeom>
        </p:spPr>
        <p:txBody>
          <a:bodyPr>
            <a:noAutofit/>
          </a:bodyPr>
          <a:lstStyle>
            <a:lvl1pPr marL="0" indent="0" algn="l">
              <a:lnSpc>
                <a:spcPct val="100000"/>
              </a:lnSpc>
              <a:spcBef>
                <a:spcPts val="0"/>
              </a:spcBef>
              <a:buNone/>
              <a:defRPr sz="18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sp>
        <p:nvSpPr>
          <p:cNvPr id="17" name="Title 1">
            <a:extLst>
              <a:ext uri="{FF2B5EF4-FFF2-40B4-BE49-F238E27FC236}">
                <a16:creationId xmlns:a16="http://schemas.microsoft.com/office/drawing/2014/main" id="{D041C638-CBB8-1159-9AF8-B5D14CC7BE0F}"/>
              </a:ext>
            </a:extLst>
          </p:cNvPr>
          <p:cNvSpPr>
            <a:spLocks noGrp="1"/>
          </p:cNvSpPr>
          <p:nvPr>
            <p:ph type="title" hasCustomPrompt="1"/>
          </p:nvPr>
        </p:nvSpPr>
        <p:spPr>
          <a:xfrm>
            <a:off x="431286" y="1423686"/>
            <a:ext cx="6599429" cy="1624569"/>
          </a:xfrm>
        </p:spPr>
        <p:txBody>
          <a:bodyPr anchor="b">
            <a:noAutofit/>
          </a:bodyPr>
          <a:lstStyle>
            <a:lvl1pPr>
              <a:defRPr sz="5400">
                <a:solidFill>
                  <a:schemeClr val="accent6"/>
                </a:solidFill>
                <a:latin typeface="FS Me" panose="02000506040000020004"/>
              </a:defRPr>
            </a:lvl1pPr>
          </a:lstStyle>
          <a:p>
            <a:r>
              <a:rPr lang="en-CA" noProof="0" dirty="0"/>
              <a:t>Click to edit Master title style</a:t>
            </a:r>
          </a:p>
        </p:txBody>
      </p:sp>
      <p:sp>
        <p:nvSpPr>
          <p:cNvPr id="18" name="Subtitle 47" descr="Click icon to add picture">
            <a:extLst>
              <a:ext uri="{FF2B5EF4-FFF2-40B4-BE49-F238E27FC236}">
                <a16:creationId xmlns:a16="http://schemas.microsoft.com/office/drawing/2014/main" id="{3C2C4001-E56F-4174-01AA-4630360BFF48}"/>
              </a:ext>
            </a:extLst>
          </p:cNvPr>
          <p:cNvSpPr>
            <a:spLocks noGrp="1"/>
          </p:cNvSpPr>
          <p:nvPr>
            <p:ph type="body" sz="quarter" idx="52" hasCustomPrompt="1"/>
          </p:nvPr>
        </p:nvSpPr>
        <p:spPr>
          <a:xfrm>
            <a:off x="3735878" y="3135018"/>
            <a:ext cx="2653545" cy="587964"/>
          </a:xfrm>
          <a:prstGeom prst="rect">
            <a:avLst/>
          </a:prstGeom>
        </p:spPr>
        <p:txBody>
          <a:bodyPr anchor="b">
            <a:noAutofit/>
          </a:bodyPr>
          <a:lstStyle>
            <a:lvl1pPr marL="0" indent="0" algn="l">
              <a:lnSpc>
                <a:spcPct val="100000"/>
              </a:lnSpc>
              <a:buNone/>
              <a:defRPr sz="1800" b="1">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0" name="Content placeholder 47">
            <a:extLst>
              <a:ext uri="{FF2B5EF4-FFF2-40B4-BE49-F238E27FC236}">
                <a16:creationId xmlns:a16="http://schemas.microsoft.com/office/drawing/2014/main" id="{02DFC856-C546-62E9-220F-7A668D349056}"/>
              </a:ext>
            </a:extLst>
          </p:cNvPr>
          <p:cNvSpPr>
            <a:spLocks noGrp="1"/>
          </p:cNvSpPr>
          <p:nvPr>
            <p:ph type="body" sz="quarter" idx="53" hasCustomPrompt="1"/>
          </p:nvPr>
        </p:nvSpPr>
        <p:spPr>
          <a:xfrm>
            <a:off x="3735878" y="3707211"/>
            <a:ext cx="2653545" cy="1727103"/>
          </a:xfrm>
          <a:prstGeom prst="rect">
            <a:avLst/>
          </a:prstGeom>
        </p:spPr>
        <p:txBody>
          <a:bodyPr>
            <a:noAutofit/>
          </a:bodyPr>
          <a:lstStyle>
            <a:lvl1pPr marL="0" indent="0" algn="l">
              <a:lnSpc>
                <a:spcPct val="100000"/>
              </a:lnSpc>
              <a:spcBef>
                <a:spcPts val="0"/>
              </a:spcBef>
              <a:buNone/>
              <a:defRPr sz="18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 to edit Master text styles </a:t>
            </a:r>
          </a:p>
        </p:txBody>
      </p:sp>
      <p:pic>
        <p:nvPicPr>
          <p:cNvPr id="4" name="Image 3" descr="Une image contenant Graphique, capture d’écran, graphisme, cercle&#10;&#10;Description générée automatiquement">
            <a:extLst>
              <a:ext uri="{FF2B5EF4-FFF2-40B4-BE49-F238E27FC236}">
                <a16:creationId xmlns:a16="http://schemas.microsoft.com/office/drawing/2014/main" id="{913ED235-1E6C-B1F0-826F-46598ED80A66}"/>
              </a:ext>
            </a:extLst>
          </p:cNvPr>
          <p:cNvPicPr>
            <a:picLocks noChangeAspect="1"/>
          </p:cNvPicPr>
          <p:nvPr userDrawn="1"/>
        </p:nvPicPr>
        <p:blipFill>
          <a:blip r:embed="rId2"/>
          <a:stretch>
            <a:fillRect/>
          </a:stretch>
        </p:blipFill>
        <p:spPr>
          <a:xfrm>
            <a:off x="11017738" y="6134582"/>
            <a:ext cx="371751" cy="371751"/>
          </a:xfrm>
          <a:prstGeom prst="rect">
            <a:avLst/>
          </a:prstGeom>
        </p:spPr>
      </p:pic>
      <p:sp>
        <p:nvSpPr>
          <p:cNvPr id="5" name="Freeform: Shape 19">
            <a:extLst>
              <a:ext uri="{FF2B5EF4-FFF2-40B4-BE49-F238E27FC236}">
                <a16:creationId xmlns:a16="http://schemas.microsoft.com/office/drawing/2014/main" id="{53B48190-4206-96F9-0B4D-9638A5F876BE}"/>
              </a:ext>
            </a:extLst>
          </p:cNvPr>
          <p:cNvSpPr/>
          <p:nvPr userDrawn="1"/>
        </p:nvSpPr>
        <p:spPr>
          <a:xfrm flipH="1">
            <a:off x="10497770" y="540524"/>
            <a:ext cx="556590" cy="65302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00B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6" name="Freeform: Shape 24">
            <a:extLst>
              <a:ext uri="{FF2B5EF4-FFF2-40B4-BE49-F238E27FC236}">
                <a16:creationId xmlns:a16="http://schemas.microsoft.com/office/drawing/2014/main" id="{956E912E-F1E6-E20F-1BD1-C328578FCE96}"/>
              </a:ext>
            </a:extLst>
          </p:cNvPr>
          <p:cNvSpPr/>
          <p:nvPr userDrawn="1"/>
        </p:nvSpPr>
        <p:spPr>
          <a:xfrm flipH="1">
            <a:off x="10552489" y="1657438"/>
            <a:ext cx="558000" cy="651600"/>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9A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0" name="Freeform: Shape 24">
            <a:extLst>
              <a:ext uri="{FF2B5EF4-FFF2-40B4-BE49-F238E27FC236}">
                <a16:creationId xmlns:a16="http://schemas.microsoft.com/office/drawing/2014/main" id="{39600997-B505-4A29-F061-9D1C33EB4DD9}"/>
              </a:ext>
            </a:extLst>
          </p:cNvPr>
          <p:cNvSpPr/>
          <p:nvPr userDrawn="1"/>
        </p:nvSpPr>
        <p:spPr>
          <a:xfrm flipH="1">
            <a:off x="10831489" y="1082812"/>
            <a:ext cx="558000" cy="651600"/>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2" name="Freeform: Shape 24">
            <a:extLst>
              <a:ext uri="{FF2B5EF4-FFF2-40B4-BE49-F238E27FC236}">
                <a16:creationId xmlns:a16="http://schemas.microsoft.com/office/drawing/2014/main" id="{DE75483C-E365-3900-42D9-C62571EC32E9}"/>
              </a:ext>
            </a:extLst>
          </p:cNvPr>
          <p:cNvSpPr/>
          <p:nvPr userDrawn="1"/>
        </p:nvSpPr>
        <p:spPr>
          <a:xfrm flipH="1">
            <a:off x="10073669" y="1469409"/>
            <a:ext cx="558000" cy="651600"/>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2700">
            <a:solidFill>
              <a:srgbClr val="003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Tree>
    <p:extLst>
      <p:ext uri="{BB962C8B-B14F-4D97-AF65-F5344CB8AC3E}">
        <p14:creationId xmlns:p14="http://schemas.microsoft.com/office/powerpoint/2010/main" val="2452062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bg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F946AB17-3782-8412-C51A-DE10A0637453}"/>
              </a:ext>
            </a:extLst>
          </p:cNvPr>
          <p:cNvSpPr/>
          <p:nvPr userDrawn="1"/>
        </p:nvSpPr>
        <p:spPr>
          <a:xfrm>
            <a:off x="0" y="2860787"/>
            <a:ext cx="2361029" cy="3676532"/>
          </a:xfrm>
          <a:custGeom>
            <a:avLst/>
            <a:gdLst>
              <a:gd name="connsiteX0" fmla="*/ 773997 w 2361029"/>
              <a:gd name="connsiteY0" fmla="*/ 0 h 3676532"/>
              <a:gd name="connsiteX1" fmla="*/ 2361029 w 2361029"/>
              <a:gd name="connsiteY1" fmla="*/ 925683 h 3676532"/>
              <a:gd name="connsiteX2" fmla="*/ 2361029 w 2361029"/>
              <a:gd name="connsiteY2" fmla="*/ 2763949 h 3676532"/>
              <a:gd name="connsiteX3" fmla="*/ 769661 w 2361029"/>
              <a:gd name="connsiteY3" fmla="*/ 3676532 h 3676532"/>
              <a:gd name="connsiteX4" fmla="*/ 0 w 2361029"/>
              <a:gd name="connsiteY4" fmla="*/ 3234717 h 3676532"/>
              <a:gd name="connsiteX5" fmla="*/ 0 w 2361029"/>
              <a:gd name="connsiteY5" fmla="*/ 44688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29" h="3676532">
                <a:moveTo>
                  <a:pt x="773997" y="0"/>
                </a:moveTo>
                <a:lnTo>
                  <a:pt x="2361029" y="925683"/>
                </a:lnTo>
                <a:lnTo>
                  <a:pt x="2361029" y="2763949"/>
                </a:lnTo>
                <a:lnTo>
                  <a:pt x="769661" y="3676532"/>
                </a:lnTo>
                <a:lnTo>
                  <a:pt x="0" y="3234717"/>
                </a:lnTo>
                <a:lnTo>
                  <a:pt x="0" y="446885"/>
                </a:lnTo>
                <a:close/>
              </a:path>
            </a:pathLst>
          </a:cu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2" name="Content Placeholder 47" descr="Click icon to add picture">
            <a:extLst>
              <a:ext uri="{FF2B5EF4-FFF2-40B4-BE49-F238E27FC236}">
                <a16:creationId xmlns:a16="http://schemas.microsoft.com/office/drawing/2014/main" id="{95ADF367-2619-4E00-AB82-8FFF41D0E5C2}"/>
              </a:ext>
            </a:extLst>
          </p:cNvPr>
          <p:cNvSpPr>
            <a:spLocks noGrp="1"/>
          </p:cNvSpPr>
          <p:nvPr>
            <p:ph type="body" sz="quarter" idx="27" hasCustomPrompt="1"/>
          </p:nvPr>
        </p:nvSpPr>
        <p:spPr>
          <a:xfrm>
            <a:off x="5271609" y="1025236"/>
            <a:ext cx="5162709" cy="420683"/>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a:t>
            </a:r>
            <a:r>
              <a:rPr lang="en-US" altLang="zh-CN" dirty="0"/>
              <a:t> to </a:t>
            </a:r>
            <a:r>
              <a:rPr lang="en-CA" altLang="zh-CN" noProof="0" dirty="0"/>
              <a:t>edit</a:t>
            </a:r>
            <a:r>
              <a:rPr lang="en-US" altLang="zh-CN" dirty="0"/>
              <a:t> Master title style </a:t>
            </a:r>
          </a:p>
        </p:txBody>
      </p:sp>
      <p:sp>
        <p:nvSpPr>
          <p:cNvPr id="23" name="Content Placeholder 47">
            <a:extLst>
              <a:ext uri="{FF2B5EF4-FFF2-40B4-BE49-F238E27FC236}">
                <a16:creationId xmlns:a16="http://schemas.microsoft.com/office/drawing/2014/main" id="{8CEB04CE-793E-47B4-8D80-9B82864F2CDF}"/>
              </a:ext>
            </a:extLst>
          </p:cNvPr>
          <p:cNvSpPr>
            <a:spLocks noGrp="1"/>
          </p:cNvSpPr>
          <p:nvPr>
            <p:ph type="body" sz="quarter" idx="28" hasCustomPrompt="1"/>
          </p:nvPr>
        </p:nvSpPr>
        <p:spPr>
          <a:xfrm>
            <a:off x="5271608" y="1469069"/>
            <a:ext cx="5162709" cy="1506166"/>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US" altLang="zh-CN" dirty="0"/>
              <a:t>Click to edit </a:t>
            </a:r>
            <a:r>
              <a:rPr lang="en-CA" altLang="zh-CN" noProof="0" dirty="0"/>
              <a:t>Master</a:t>
            </a:r>
            <a:r>
              <a:rPr lang="en-US" altLang="zh-CN" dirty="0"/>
              <a:t> text styles </a:t>
            </a:r>
          </a:p>
        </p:txBody>
      </p:sp>
      <p:sp>
        <p:nvSpPr>
          <p:cNvPr id="24" name="Content Placeholder 47" descr="Click icon to add picture">
            <a:extLst>
              <a:ext uri="{FF2B5EF4-FFF2-40B4-BE49-F238E27FC236}">
                <a16:creationId xmlns:a16="http://schemas.microsoft.com/office/drawing/2014/main" id="{067BF8FD-2643-4122-BE3E-63F413244ECB}"/>
              </a:ext>
            </a:extLst>
          </p:cNvPr>
          <p:cNvSpPr>
            <a:spLocks noGrp="1"/>
          </p:cNvSpPr>
          <p:nvPr>
            <p:ph type="body" sz="quarter" idx="29" hasCustomPrompt="1"/>
          </p:nvPr>
        </p:nvSpPr>
        <p:spPr>
          <a:xfrm>
            <a:off x="5271609" y="2984685"/>
            <a:ext cx="5162709" cy="420683"/>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cs typeface="Posterama" panose="020B0504020200020000" pitchFamily="34" charset="0"/>
              </a:defRPr>
            </a:lvl1pPr>
            <a:lvl2pPr>
              <a:defRPr sz="1000"/>
            </a:lvl2pPr>
            <a:lvl3pPr>
              <a:defRPr sz="900"/>
            </a:lvl3pPr>
            <a:lvl4pPr>
              <a:defRPr sz="800"/>
            </a:lvl4pPr>
            <a:lvl5pPr>
              <a:defRPr sz="800"/>
            </a:lvl5pPr>
          </a:lstStyle>
          <a:p>
            <a:pPr lvl="0"/>
            <a:r>
              <a:rPr lang="en-US" altLang="zh-CN" dirty="0"/>
              <a:t>Click to </a:t>
            </a:r>
            <a:r>
              <a:rPr lang="en-CA" altLang="zh-CN" noProof="0" dirty="0"/>
              <a:t>edit</a:t>
            </a:r>
            <a:r>
              <a:rPr lang="en-US" altLang="zh-CN" dirty="0"/>
              <a:t> </a:t>
            </a:r>
            <a:r>
              <a:rPr lang="en-CA" altLang="zh-CN" noProof="0" dirty="0"/>
              <a:t>Master</a:t>
            </a:r>
            <a:r>
              <a:rPr lang="en-US" altLang="zh-CN" dirty="0"/>
              <a:t> title style </a:t>
            </a:r>
          </a:p>
        </p:txBody>
      </p:sp>
      <p:sp>
        <p:nvSpPr>
          <p:cNvPr id="26" name="Content Placeholder 47" descr="Click icon to add picture">
            <a:extLst>
              <a:ext uri="{FF2B5EF4-FFF2-40B4-BE49-F238E27FC236}">
                <a16:creationId xmlns:a16="http://schemas.microsoft.com/office/drawing/2014/main" id="{02260D10-FEA1-48A7-B544-FAEEAECF5DE2}"/>
              </a:ext>
            </a:extLst>
          </p:cNvPr>
          <p:cNvSpPr>
            <a:spLocks noGrp="1"/>
          </p:cNvSpPr>
          <p:nvPr>
            <p:ph type="body" sz="quarter" idx="31" hasCustomPrompt="1"/>
          </p:nvPr>
        </p:nvSpPr>
        <p:spPr>
          <a:xfrm>
            <a:off x="5271607" y="4597473"/>
            <a:ext cx="5162709" cy="421399"/>
          </a:xfrm>
          <a:prstGeom prst="rect">
            <a:avLst/>
          </a:prstGeom>
        </p:spPr>
        <p:txBody>
          <a:bodyPr anchor="b">
            <a:noAutofit/>
          </a:bodyPr>
          <a:lstStyle>
            <a:lvl1pPr marL="0" indent="0" algn="l">
              <a:lnSpc>
                <a:spcPct val="100000"/>
              </a:lnSpc>
              <a:buNone/>
              <a:defRPr sz="1800" b="1" i="0">
                <a:solidFill>
                  <a:schemeClr val="accent6"/>
                </a:solidFill>
                <a:latin typeface="FS Me" panose="02000506040000020004"/>
                <a:cs typeface="Posterama" panose="020B0504020200020000" pitchFamily="34" charset="0"/>
              </a:defRPr>
            </a:lvl1pPr>
            <a:lvl2pPr>
              <a:defRPr sz="1000"/>
            </a:lvl2pPr>
            <a:lvl3pPr>
              <a:defRPr sz="900"/>
            </a:lvl3pPr>
            <a:lvl4pPr>
              <a:defRPr sz="800"/>
            </a:lvl4pPr>
            <a:lvl5pPr>
              <a:defRPr sz="800"/>
            </a:lvl5pPr>
          </a:lstStyle>
          <a:p>
            <a:pPr lvl="0"/>
            <a:r>
              <a:rPr lang="en-CA" altLang="zh-CN" noProof="0" dirty="0"/>
              <a:t>Click to edit Master title style </a:t>
            </a:r>
          </a:p>
        </p:txBody>
      </p:sp>
      <p:sp>
        <p:nvSpPr>
          <p:cNvPr id="20" name="Content Placeholder 47">
            <a:extLst>
              <a:ext uri="{FF2B5EF4-FFF2-40B4-BE49-F238E27FC236}">
                <a16:creationId xmlns:a16="http://schemas.microsoft.com/office/drawing/2014/main" id="{64584B30-8BCF-4D75-8A6C-FD82347CC7B6}"/>
              </a:ext>
            </a:extLst>
          </p:cNvPr>
          <p:cNvSpPr>
            <a:spLocks noGrp="1"/>
          </p:cNvSpPr>
          <p:nvPr>
            <p:ph type="body" sz="quarter" idx="34" hasCustomPrompt="1"/>
          </p:nvPr>
        </p:nvSpPr>
        <p:spPr>
          <a:xfrm>
            <a:off x="5271608" y="3419684"/>
            <a:ext cx="5162709" cy="1177789"/>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CA" altLang="zh-CN" noProof="0" dirty="0"/>
              <a:t>Click</a:t>
            </a:r>
            <a:r>
              <a:rPr lang="en-US" altLang="zh-CN" dirty="0"/>
              <a:t> to edit </a:t>
            </a:r>
            <a:r>
              <a:rPr lang="en-CA" altLang="zh-CN" noProof="0" dirty="0"/>
              <a:t>Master</a:t>
            </a:r>
            <a:r>
              <a:rPr lang="en-US" altLang="zh-CN" dirty="0"/>
              <a:t> text styles </a:t>
            </a:r>
          </a:p>
        </p:txBody>
      </p:sp>
      <p:sp>
        <p:nvSpPr>
          <p:cNvPr id="28" name="Content Placeholder 47">
            <a:extLst>
              <a:ext uri="{FF2B5EF4-FFF2-40B4-BE49-F238E27FC236}">
                <a16:creationId xmlns:a16="http://schemas.microsoft.com/office/drawing/2014/main" id="{A4A25056-27FA-4039-ACFA-6624F778712A}"/>
              </a:ext>
            </a:extLst>
          </p:cNvPr>
          <p:cNvSpPr>
            <a:spLocks noGrp="1"/>
          </p:cNvSpPr>
          <p:nvPr>
            <p:ph type="body" sz="quarter" idx="35" hasCustomPrompt="1"/>
          </p:nvPr>
        </p:nvSpPr>
        <p:spPr>
          <a:xfrm>
            <a:off x="5271608" y="5041922"/>
            <a:ext cx="5162709" cy="1635938"/>
          </a:xfrm>
          <a:prstGeom prst="rect">
            <a:avLst/>
          </a:prstGeom>
        </p:spPr>
        <p:txBody>
          <a:bodyPr>
            <a:noAutofit/>
          </a:bodyPr>
          <a:lstStyle>
            <a:lvl1pPr marL="228600" indent="-228600" algn="l">
              <a:lnSpc>
                <a:spcPct val="100000"/>
              </a:lnSpc>
              <a:spcBef>
                <a:spcPts val="0"/>
              </a:spcBef>
              <a:spcAft>
                <a:spcPts val="600"/>
              </a:spcAft>
              <a:buFont typeface="Arial" panose="020B0604020202020204" pitchFamily="34" charset="0"/>
              <a:buChar char="•"/>
              <a:defRPr sz="1400" b="0">
                <a:solidFill>
                  <a:schemeClr val="accent6"/>
                </a:solidFill>
                <a:latin typeface="FS Me" panose="02000506040000020004"/>
              </a:defRPr>
            </a:lvl1pPr>
            <a:lvl2pPr>
              <a:defRPr sz="1000"/>
            </a:lvl2pPr>
            <a:lvl3pPr>
              <a:defRPr sz="900"/>
            </a:lvl3pPr>
            <a:lvl4pPr>
              <a:defRPr sz="800"/>
            </a:lvl4pPr>
            <a:lvl5pPr>
              <a:defRPr sz="800"/>
            </a:lvl5pPr>
          </a:lstStyle>
          <a:p>
            <a:pPr lvl="0"/>
            <a:r>
              <a:rPr lang="en-US" altLang="zh-CN" dirty="0"/>
              <a:t>Click to </a:t>
            </a:r>
            <a:r>
              <a:rPr lang="en-CA" altLang="zh-CN" noProof="0" dirty="0"/>
              <a:t>edit</a:t>
            </a:r>
            <a:r>
              <a:rPr lang="en-US" altLang="zh-CN" dirty="0"/>
              <a:t> </a:t>
            </a:r>
            <a:r>
              <a:rPr lang="en-CA" altLang="zh-CN" noProof="0" dirty="0"/>
              <a:t>Master</a:t>
            </a:r>
            <a:r>
              <a:rPr lang="en-US" altLang="zh-CN" dirty="0"/>
              <a:t> text </a:t>
            </a:r>
            <a:r>
              <a:rPr lang="en-CA" altLang="zh-CN" noProof="0" dirty="0"/>
              <a:t>styles</a:t>
            </a:r>
            <a:r>
              <a:rPr lang="en-US" altLang="zh-CN" dirty="0"/>
              <a:t> </a:t>
            </a:r>
          </a:p>
        </p:txBody>
      </p:sp>
      <p:sp>
        <p:nvSpPr>
          <p:cNvPr id="27" name="Freeform: Shape 24">
            <a:extLst>
              <a:ext uri="{FF2B5EF4-FFF2-40B4-BE49-F238E27FC236}">
                <a16:creationId xmlns:a16="http://schemas.microsoft.com/office/drawing/2014/main" id="{A23F9759-CF52-CE45-5E22-9678534685A7}"/>
              </a:ext>
            </a:extLst>
          </p:cNvPr>
          <p:cNvSpPr/>
          <p:nvPr userDrawn="1"/>
        </p:nvSpPr>
        <p:spPr>
          <a:xfrm flipH="1">
            <a:off x="2631891"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9A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6" name="Title 5">
            <a:extLst>
              <a:ext uri="{FF2B5EF4-FFF2-40B4-BE49-F238E27FC236}">
                <a16:creationId xmlns:a16="http://schemas.microsoft.com/office/drawing/2014/main" id="{5D84FCC1-368D-680C-31AA-597C3AAF4232}"/>
              </a:ext>
            </a:extLst>
          </p:cNvPr>
          <p:cNvSpPr>
            <a:spLocks noGrp="1"/>
          </p:cNvSpPr>
          <p:nvPr>
            <p:ph type="title" hasCustomPrompt="1"/>
          </p:nvPr>
        </p:nvSpPr>
        <p:spPr>
          <a:xfrm>
            <a:off x="502665" y="707105"/>
            <a:ext cx="3994173" cy="2277580"/>
          </a:xfrm>
        </p:spPr>
        <p:txBody>
          <a:bodyPr anchor="t">
            <a:noAutofit/>
          </a:bodyPr>
          <a:lstStyle>
            <a:lvl1pPr>
              <a:defRPr>
                <a:solidFill>
                  <a:schemeClr val="accent6"/>
                </a:solidFill>
                <a:latin typeface="FS Me" panose="02000506040000020004"/>
              </a:defRPr>
            </a:lvl1pPr>
          </a:lstStyle>
          <a:p>
            <a:r>
              <a:rPr lang="en-CA" noProof="0" dirty="0"/>
              <a:t>Click to edit Master title style</a:t>
            </a:r>
          </a:p>
        </p:txBody>
      </p:sp>
      <p:sp>
        <p:nvSpPr>
          <p:cNvPr id="18" name="Picture Placeholder 2">
            <a:extLst>
              <a:ext uri="{FF2B5EF4-FFF2-40B4-BE49-F238E27FC236}">
                <a16:creationId xmlns:a16="http://schemas.microsoft.com/office/drawing/2014/main" id="{E53E8C9F-CD73-30CD-1F24-20F2E6149D58}"/>
              </a:ext>
            </a:extLst>
          </p:cNvPr>
          <p:cNvSpPr>
            <a:spLocks noGrp="1"/>
          </p:cNvSpPr>
          <p:nvPr>
            <p:ph type="pic" sz="quarter" idx="36"/>
          </p:nvPr>
        </p:nvSpPr>
        <p:spPr>
          <a:xfrm>
            <a:off x="4734172" y="1141669"/>
            <a:ext cx="507778"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solidFill>
                  <a:schemeClr val="accent6"/>
                </a:solidFill>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zh-CN" dirty="0"/>
              <a:t>Click icon to add picture</a:t>
            </a:r>
            <a:endParaRPr lang="en-US" dirty="0"/>
          </a:p>
        </p:txBody>
      </p:sp>
      <p:sp>
        <p:nvSpPr>
          <p:cNvPr id="19" name="Picture Placeholder 2">
            <a:extLst>
              <a:ext uri="{FF2B5EF4-FFF2-40B4-BE49-F238E27FC236}">
                <a16:creationId xmlns:a16="http://schemas.microsoft.com/office/drawing/2014/main" id="{CE61E189-349E-0076-EA43-7BCB6E24CE86}"/>
              </a:ext>
            </a:extLst>
          </p:cNvPr>
          <p:cNvSpPr>
            <a:spLocks noGrp="1"/>
          </p:cNvSpPr>
          <p:nvPr>
            <p:ph type="pic" sz="quarter" idx="37"/>
          </p:nvPr>
        </p:nvSpPr>
        <p:spPr>
          <a:xfrm>
            <a:off x="4724705" y="3105650"/>
            <a:ext cx="536270"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solidFill>
                  <a:schemeClr val="accent6"/>
                </a:solidFill>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zh-CN" dirty="0"/>
              <a:t>Click icon to add picture</a:t>
            </a:r>
            <a:endParaRPr lang="en-US" dirty="0"/>
          </a:p>
        </p:txBody>
      </p:sp>
      <p:sp>
        <p:nvSpPr>
          <p:cNvPr id="21" name="Picture Placeholder 2">
            <a:extLst>
              <a:ext uri="{FF2B5EF4-FFF2-40B4-BE49-F238E27FC236}">
                <a16:creationId xmlns:a16="http://schemas.microsoft.com/office/drawing/2014/main" id="{68B04572-5D47-C3DF-CDEA-15EC646EA8FE}"/>
              </a:ext>
            </a:extLst>
          </p:cNvPr>
          <p:cNvSpPr>
            <a:spLocks noGrp="1"/>
          </p:cNvSpPr>
          <p:nvPr>
            <p:ph type="pic" sz="quarter" idx="38"/>
          </p:nvPr>
        </p:nvSpPr>
        <p:spPr>
          <a:xfrm>
            <a:off x="4714069" y="4716041"/>
            <a:ext cx="536270" cy="565882"/>
          </a:xfrm>
        </p:spPr>
        <p:txBody>
          <a:bodyPr lIns="0" rIns="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solidFill>
                  <a:schemeClr val="accent6"/>
                </a:solidFill>
                <a:latin typeface="Abadi" panose="020B0604020104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zh-CN" dirty="0"/>
              <a:t>Click icon to add picture</a:t>
            </a:r>
            <a:endParaRPr lang="en-US" dirty="0"/>
          </a:p>
        </p:txBody>
      </p:sp>
    </p:spTree>
    <p:extLst>
      <p:ext uri="{BB962C8B-B14F-4D97-AF65-F5344CB8AC3E}">
        <p14:creationId xmlns:p14="http://schemas.microsoft.com/office/powerpoint/2010/main" val="2662113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bg1"/>
        </a:solidFill>
        <a:effectLst/>
      </p:bgPr>
    </p:bg>
    <p:spTree>
      <p:nvGrpSpPr>
        <p:cNvPr id="1" name=""/>
        <p:cNvGrpSpPr/>
        <p:nvPr/>
      </p:nvGrpSpPr>
      <p:grpSpPr>
        <a:xfrm>
          <a:off x="0" y="0"/>
          <a:ext cx="0" cy="0"/>
          <a:chOff x="0" y="0"/>
          <a:chExt cx="0" cy="0"/>
        </a:xfrm>
      </p:grpSpPr>
      <p:sp>
        <p:nvSpPr>
          <p:cNvPr id="8" name="Content Placeholder 47">
            <a:extLst>
              <a:ext uri="{FF2B5EF4-FFF2-40B4-BE49-F238E27FC236}">
                <a16:creationId xmlns:a16="http://schemas.microsoft.com/office/drawing/2014/main" id="{3EDD8D3E-653B-4A9E-9868-3B013A65FE9F}"/>
              </a:ext>
            </a:extLst>
          </p:cNvPr>
          <p:cNvSpPr>
            <a:spLocks noGrp="1"/>
          </p:cNvSpPr>
          <p:nvPr>
            <p:ph type="pic" sz="quarter" idx="48"/>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ln w="19050">
            <a:noFill/>
          </a:ln>
        </p:spPr>
        <p:txBody>
          <a:bodyPr anchor="ctr">
            <a:noAutofit/>
          </a:bodyPr>
          <a:lstStyle>
            <a:lvl1pPr marL="0" indent="0" algn="ctr">
              <a:buNone/>
              <a:defRPr>
                <a:solidFill>
                  <a:schemeClr val="accent6"/>
                </a:solidFill>
              </a:defRPr>
            </a:lvl1pPr>
          </a:lstStyle>
          <a:p>
            <a:r>
              <a:rPr lang="en-US" altLang="zh-CN" dirty="0"/>
              <a:t>Click icon to add picture</a:t>
            </a:r>
            <a:endParaRPr lang="zh-CN" altLang="en-US"/>
          </a:p>
        </p:txBody>
      </p:sp>
      <p:sp>
        <p:nvSpPr>
          <p:cNvPr id="18" name="Content Placeholder 47">
            <a:extLst>
              <a:ext uri="{FF2B5EF4-FFF2-40B4-BE49-F238E27FC236}">
                <a16:creationId xmlns:a16="http://schemas.microsoft.com/office/drawing/2014/main" id="{DD4E6A9F-7400-917B-6A6B-6BAB445E85FA}"/>
              </a:ext>
            </a:extLst>
          </p:cNvPr>
          <p:cNvSpPr>
            <a:spLocks noGrp="1"/>
          </p:cNvSpPr>
          <p:nvPr>
            <p:ph type="body" sz="quarter" idx="28" hasCustomPrompt="1"/>
          </p:nvPr>
        </p:nvSpPr>
        <p:spPr>
          <a:xfrm>
            <a:off x="517427" y="3253120"/>
            <a:ext cx="4959822" cy="2007158"/>
          </a:xfrm>
          <a:prstGeom prst="rect">
            <a:avLst/>
          </a:prstGeom>
        </p:spPr>
        <p:txBody>
          <a:bodyPr>
            <a:noAutofit/>
          </a:bodyPr>
          <a:lstStyle>
            <a:lvl1pPr marL="0" indent="0">
              <a:lnSpc>
                <a:spcPct val="100000"/>
              </a:lnSpc>
              <a:buNone/>
              <a:defRPr sz="1500" b="0">
                <a:solidFill>
                  <a:schemeClr val="accent6"/>
                </a:solidFill>
                <a:latin typeface="+mn-lt"/>
              </a:defRPr>
            </a:lvl1pPr>
            <a:lvl2pPr>
              <a:defRPr sz="1000"/>
            </a:lvl2pPr>
            <a:lvl3pPr>
              <a:defRPr sz="900"/>
            </a:lvl3pPr>
            <a:lvl4pPr>
              <a:defRPr sz="800"/>
            </a:lvl4pPr>
            <a:lvl5pPr>
              <a:defRPr sz="800"/>
            </a:lvl5pPr>
          </a:lstStyle>
          <a:p>
            <a:pPr lvl="0"/>
            <a:r>
              <a:rPr lang="en-US" altLang="zh-CN" dirty="0"/>
              <a:t>Click to edit Master text styles </a:t>
            </a:r>
          </a:p>
        </p:txBody>
      </p:sp>
      <p:sp>
        <p:nvSpPr>
          <p:cNvPr id="19" name="Freeform: Shape 25">
            <a:extLst>
              <a:ext uri="{FF2B5EF4-FFF2-40B4-BE49-F238E27FC236}">
                <a16:creationId xmlns:a16="http://schemas.microsoft.com/office/drawing/2014/main" id="{D7BBD3E8-D5DD-C21F-3792-4880373CCDCC}"/>
              </a:ext>
            </a:extLst>
          </p:cNvPr>
          <p:cNvSpPr/>
          <p:nvPr userDrawn="1"/>
        </p:nvSpPr>
        <p:spPr>
          <a:xfrm flipH="1">
            <a:off x="7400972" y="4508725"/>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rgbClr val="FFC7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20" name="Freeform: Shape 11">
            <a:extLst>
              <a:ext uri="{FF2B5EF4-FFF2-40B4-BE49-F238E27FC236}">
                <a16:creationId xmlns:a16="http://schemas.microsoft.com/office/drawing/2014/main" id="{FC461D80-0CAC-62E5-726A-63B48BEF3F25}"/>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rgbClr val="9ADBE8"/>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6"/>
              </a:solidFill>
              <a:effectLst/>
              <a:uLnTx/>
              <a:uFillTx/>
              <a:latin typeface="Posterama Text SemiBold"/>
              <a:ea typeface="+mn-ea"/>
              <a:cs typeface="+mn-cs"/>
            </a:endParaRPr>
          </a:p>
        </p:txBody>
      </p:sp>
      <p:sp>
        <p:nvSpPr>
          <p:cNvPr id="3" name="Title 2">
            <a:extLst>
              <a:ext uri="{FF2B5EF4-FFF2-40B4-BE49-F238E27FC236}">
                <a16:creationId xmlns:a16="http://schemas.microsoft.com/office/drawing/2014/main" id="{D4944167-AFE9-AE61-AF44-B9AEE24D17D8}"/>
              </a:ext>
            </a:extLst>
          </p:cNvPr>
          <p:cNvSpPr>
            <a:spLocks noGrp="1"/>
          </p:cNvSpPr>
          <p:nvPr>
            <p:ph type="title" hasCustomPrompt="1"/>
          </p:nvPr>
        </p:nvSpPr>
        <p:spPr>
          <a:xfrm>
            <a:off x="517427" y="2497488"/>
            <a:ext cx="9823998" cy="1325563"/>
          </a:xfrm>
        </p:spPr>
        <p:txBody>
          <a:bodyPr anchor="t">
            <a:noAutofit/>
          </a:bodyPr>
          <a:lstStyle>
            <a:lvl1pPr>
              <a:defRPr>
                <a:solidFill>
                  <a:schemeClr val="accent6"/>
                </a:solidFill>
              </a:defRPr>
            </a:lvl1pPr>
          </a:lstStyle>
          <a:p>
            <a:r>
              <a:rPr lang="en-CA" noProof="0" dirty="0"/>
              <a:t>Click to edit Master title style</a:t>
            </a:r>
          </a:p>
        </p:txBody>
      </p:sp>
      <p:sp>
        <p:nvSpPr>
          <p:cNvPr id="2" name="Footer Placeholder 1">
            <a:extLst>
              <a:ext uri="{FF2B5EF4-FFF2-40B4-BE49-F238E27FC236}">
                <a16:creationId xmlns:a16="http://schemas.microsoft.com/office/drawing/2014/main" id="{47268D53-92DA-7335-4DAB-83485CAF3FE9}"/>
              </a:ext>
            </a:extLst>
          </p:cNvPr>
          <p:cNvSpPr>
            <a:spLocks noGrp="1"/>
          </p:cNvSpPr>
          <p:nvPr>
            <p:ph type="ftr" sz="quarter" idx="49"/>
          </p:nvPr>
        </p:nvSpPr>
        <p:spPr/>
        <p:txBody>
          <a:bodyPr>
            <a:noAutofit/>
          </a:bodyPr>
          <a:lstStyle>
            <a:lvl1pPr>
              <a:defRPr>
                <a:solidFill>
                  <a:schemeClr val="accent6"/>
                </a:solidFill>
              </a:defRPr>
            </a:lvl1pPr>
          </a:lstStyle>
          <a:p>
            <a:r>
              <a:rPr lang="en-US" dirty="0"/>
              <a:t>Presentation title</a:t>
            </a:r>
          </a:p>
        </p:txBody>
      </p:sp>
      <p:pic>
        <p:nvPicPr>
          <p:cNvPr id="5" name="Image 4" descr="Une image contenant Graphique, capture d’écran, graphisme, cercle&#10;&#10;Description générée automatiquement">
            <a:extLst>
              <a:ext uri="{FF2B5EF4-FFF2-40B4-BE49-F238E27FC236}">
                <a16:creationId xmlns:a16="http://schemas.microsoft.com/office/drawing/2014/main" id="{C31FE867-F1C8-6342-5A25-9A0B47628B42}"/>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3213276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1"/>
        </a:solidFill>
        <a:effectLst/>
      </p:bgPr>
    </p:bg>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accent6"/>
              </a:solidFill>
            </a:endParaRPr>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sp>
        <p:nvSpPr>
          <p:cNvPr id="28" name="Content Placeholder 47">
            <a:extLst>
              <a:ext uri="{FF2B5EF4-FFF2-40B4-BE49-F238E27FC236}">
                <a16:creationId xmlns:a16="http://schemas.microsoft.com/office/drawing/2014/main" id="{073CD90F-1E45-47EC-B558-D5F638F5FE6F}"/>
              </a:ext>
            </a:extLst>
          </p:cNvPr>
          <p:cNvSpPr>
            <a:spLocks noGrp="1"/>
          </p:cNvSpPr>
          <p:nvPr>
            <p:ph type="pic" sz="quarter" idx="48"/>
          </p:nvPr>
        </p:nvSpPr>
        <p:spPr>
          <a:xfrm>
            <a:off x="2754948" y="250209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dirty="0"/>
              <a:t>Click icon to add picture</a:t>
            </a:r>
          </a:p>
        </p:txBody>
      </p:sp>
      <p:sp>
        <p:nvSpPr>
          <p:cNvPr id="29" name="Content Placeholder 47">
            <a:extLst>
              <a:ext uri="{FF2B5EF4-FFF2-40B4-BE49-F238E27FC236}">
                <a16:creationId xmlns:a16="http://schemas.microsoft.com/office/drawing/2014/main" id="{9A501203-35D0-41A5-A2A4-9F05FAB495C4}"/>
              </a:ext>
            </a:extLst>
          </p:cNvPr>
          <p:cNvSpPr>
            <a:spLocks noGrp="1"/>
          </p:cNvSpPr>
          <p:nvPr>
            <p:ph type="pic" sz="quarter" idx="49"/>
          </p:nvPr>
        </p:nvSpPr>
        <p:spPr>
          <a:xfrm>
            <a:off x="391110" y="2493385"/>
            <a:ext cx="1465840" cy="1289394"/>
          </a:xfrm>
          <a:prstGeom prst="hexagon">
            <a:avLst>
              <a:gd name="adj" fmla="val 28349"/>
              <a:gd name="vf" fmla="val 115470"/>
            </a:avLst>
          </a:prstGeom>
          <a:ln>
            <a:noFill/>
          </a:ln>
        </p:spPr>
        <p:txBody>
          <a:bodyPr>
            <a:noAutofit/>
          </a:bodyPr>
          <a:lstStyle>
            <a:lvl1pPr marL="0" indent="0" algn="l">
              <a:buFontTx/>
              <a:buNone/>
              <a:defRPr sz="1050">
                <a:solidFill>
                  <a:schemeClr val="accent6"/>
                </a:solidFill>
              </a:defRPr>
            </a:lvl1pPr>
          </a:lstStyle>
          <a:p>
            <a:r>
              <a:rPr lang="en-US" altLang="zh-CN" dirty="0"/>
              <a:t>Click icon to add picture</a:t>
            </a:r>
          </a:p>
        </p:txBody>
      </p:sp>
      <p:sp>
        <p:nvSpPr>
          <p:cNvPr id="30" name="Content Placeholder 47">
            <a:extLst>
              <a:ext uri="{FF2B5EF4-FFF2-40B4-BE49-F238E27FC236}">
                <a16:creationId xmlns:a16="http://schemas.microsoft.com/office/drawing/2014/main" id="{1FA62038-8BB7-45FD-896E-34738A5578BD}"/>
              </a:ext>
            </a:extLst>
          </p:cNvPr>
          <p:cNvSpPr>
            <a:spLocks noGrp="1"/>
          </p:cNvSpPr>
          <p:nvPr>
            <p:ph type="pic" sz="quarter" idx="50"/>
          </p:nvPr>
        </p:nvSpPr>
        <p:spPr>
          <a:xfrm>
            <a:off x="5151412" y="5238680"/>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dirty="0"/>
              <a:t>Click icon to add picture</a:t>
            </a:r>
          </a:p>
        </p:txBody>
      </p:sp>
      <p:sp>
        <p:nvSpPr>
          <p:cNvPr id="31" name="Content Placeholder 47">
            <a:extLst>
              <a:ext uri="{FF2B5EF4-FFF2-40B4-BE49-F238E27FC236}">
                <a16:creationId xmlns:a16="http://schemas.microsoft.com/office/drawing/2014/main" id="{9A7E0EE6-5885-489B-81A9-65DBC0016938}"/>
              </a:ext>
            </a:extLst>
          </p:cNvPr>
          <p:cNvSpPr>
            <a:spLocks noGrp="1"/>
          </p:cNvSpPr>
          <p:nvPr>
            <p:ph type="pic" sz="quarter" idx="51"/>
          </p:nvPr>
        </p:nvSpPr>
        <p:spPr>
          <a:xfrm>
            <a:off x="3948599" y="3194928"/>
            <a:ext cx="1465840" cy="1289394"/>
          </a:xfrm>
          <a:prstGeom prst="hexagon">
            <a:avLst>
              <a:gd name="adj" fmla="val 28349"/>
              <a:gd name="vf" fmla="val 115470"/>
            </a:avLst>
          </a:prstGeom>
          <a:ln w="12700">
            <a:noFill/>
          </a:ln>
        </p:spPr>
        <p:txBody>
          <a:bodyPr>
            <a:noAutofit/>
          </a:bodyPr>
          <a:lstStyle>
            <a:lvl1pPr marL="0" indent="0" algn="l">
              <a:buFontTx/>
              <a:buNone/>
              <a:defRPr sz="1050">
                <a:solidFill>
                  <a:schemeClr val="accent6"/>
                </a:solidFill>
              </a:defRPr>
            </a:lvl1pPr>
          </a:lstStyle>
          <a:p>
            <a:r>
              <a:rPr lang="en-US" altLang="zh-CN" dirty="0"/>
              <a:t>Click icon to add picture</a:t>
            </a:r>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hasCustomPrompt="1"/>
          </p:nvPr>
        </p:nvSpPr>
        <p:spPr>
          <a:xfrm>
            <a:off x="6096000" y="3093990"/>
            <a:ext cx="3034145" cy="1879791"/>
          </a:xfrm>
          <a:prstGeom prst="rect">
            <a:avLst/>
          </a:prstGeom>
        </p:spPr>
        <p:txBody>
          <a:bodyPr anchor="t">
            <a:noAutofit/>
          </a:bodyPr>
          <a:lstStyle>
            <a:lvl1pPr marL="0" indent="0" algn="l">
              <a:lnSpc>
                <a:spcPct val="100000"/>
              </a:lnSpc>
              <a:buNone/>
              <a:defRPr sz="1800" b="0">
                <a:solidFill>
                  <a:schemeClr val="accent6"/>
                </a:solidFill>
              </a:defRPr>
            </a:lvl1pPr>
            <a:lvl2pPr>
              <a:defRPr sz="1000"/>
            </a:lvl2pPr>
            <a:lvl3pPr>
              <a:defRPr sz="900"/>
            </a:lvl3pPr>
            <a:lvl4pPr>
              <a:defRPr sz="800"/>
            </a:lvl4pPr>
            <a:lvl5pPr>
              <a:defRPr sz="800"/>
            </a:lvl5pPr>
          </a:lstStyle>
          <a:p>
            <a:pPr lvl="0"/>
            <a:r>
              <a:rPr lang="en-US" altLang="zh-CN" dirty="0"/>
              <a:t>Click to edit Master title style </a:t>
            </a:r>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96000" y="1703538"/>
            <a:ext cx="5055698" cy="1325563"/>
          </a:xfrm>
        </p:spPr>
        <p:txBody>
          <a:bodyPr anchor="b">
            <a:noAutofit/>
          </a:bodyPr>
          <a:lstStyle>
            <a:lvl1pPr>
              <a:defRPr>
                <a:solidFill>
                  <a:schemeClr val="accent6"/>
                </a:solidFill>
              </a:defRPr>
            </a:lvl1pPr>
          </a:lstStyle>
          <a:p>
            <a:r>
              <a:rPr lang="en-US" dirty="0"/>
              <a:t>Click to edit Master title style</a:t>
            </a:r>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6"/>
              </a:solidFill>
            </a:endParaRPr>
          </a:p>
        </p:txBody>
      </p:sp>
      <p:pic>
        <p:nvPicPr>
          <p:cNvPr id="3" name="Image 2" descr="Une image contenant Graphique, capture d’écran, graphisme, cercle&#10;&#10;Description générée automatiquement">
            <a:extLst>
              <a:ext uri="{FF2B5EF4-FFF2-40B4-BE49-F238E27FC236}">
                <a16:creationId xmlns:a16="http://schemas.microsoft.com/office/drawing/2014/main" id="{23B6C0ED-1D6C-A74B-80E0-3852B12A15A8}"/>
              </a:ext>
            </a:extLst>
          </p:cNvPr>
          <p:cNvPicPr>
            <a:picLocks noChangeAspect="1"/>
          </p:cNvPicPr>
          <p:nvPr userDrawn="1"/>
        </p:nvPicPr>
        <p:blipFill>
          <a:blip r:embed="rId2"/>
          <a:stretch>
            <a:fillRect/>
          </a:stretch>
        </p:blipFill>
        <p:spPr>
          <a:xfrm>
            <a:off x="11017738" y="6134582"/>
            <a:ext cx="371751" cy="371751"/>
          </a:xfrm>
          <a:prstGeom prst="rect">
            <a:avLst/>
          </a:prstGeom>
        </p:spPr>
      </p:pic>
    </p:spTree>
    <p:extLst>
      <p:ext uri="{BB962C8B-B14F-4D97-AF65-F5344CB8AC3E}">
        <p14:creationId xmlns:p14="http://schemas.microsoft.com/office/powerpoint/2010/main" val="314733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E1E2">
            <a:alpha val="20000"/>
          </a:srgbClr>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accent6"/>
                </a:solidFill>
                <a:latin typeface="+mn-lt"/>
              </a:defRPr>
            </a:lvl1pPr>
          </a:lstStyle>
          <a:p>
            <a:fld id="{47FEACEE-25B4-4A2D-B147-27296E36371D}" type="slidenum">
              <a:rPr lang="en-US" altLang="zh-CN" smtClean="0"/>
              <a:pPr/>
              <a:t>‹#›</a:t>
            </a:fld>
            <a:endParaRPr lang="en-US" altLang="zh-CN" dirty="0"/>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484632" y="6217920"/>
            <a:ext cx="4114800" cy="365125"/>
          </a:xfrm>
          <a:prstGeom prst="rect">
            <a:avLst/>
          </a:prstGeom>
        </p:spPr>
        <p:txBody>
          <a:bodyPr vert="horz" lIns="91440" tIns="45720" rIns="91440" bIns="45720" rtlCol="0" anchor="ctr">
            <a:noAutofit/>
          </a:bodyPr>
          <a:lstStyle>
            <a:lvl1pPr algn="l">
              <a:defRPr sz="1200">
                <a:solidFill>
                  <a:schemeClr val="accent6"/>
                </a:solidFill>
                <a:latin typeface="+mn-lt"/>
              </a:defRPr>
            </a:lvl1pPr>
          </a:lstStyle>
          <a:p>
            <a:r>
              <a:rPr lang="en-US"/>
              <a:t>Presentation title</a:t>
            </a:r>
            <a:endParaRPr lang="en-US" dirty="0"/>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52"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8" r:id="rId11"/>
    <p:sldLayoutId id="2147483661" r:id="rId12"/>
    <p:sldLayoutId id="2147483662" r:id="rId13"/>
    <p:sldLayoutId id="2147483669" r:id="rId14"/>
    <p:sldLayoutId id="2147483663" r:id="rId15"/>
    <p:sldLayoutId id="2147483664" r:id="rId16"/>
    <p:sldLayoutId id="2147483665" r:id="rId17"/>
  </p:sldLayoutIdLst>
  <p:hf hdr="0" dt="0"/>
  <p:txStyles>
    <p:titleStyle>
      <a:lvl1pPr algn="l" defTabSz="914400" rtl="0" eaLnBrk="1" latinLnBrk="0" hangingPunct="1">
        <a:lnSpc>
          <a:spcPct val="90000"/>
        </a:lnSpc>
        <a:spcBef>
          <a:spcPct val="0"/>
        </a:spcBef>
        <a:buNone/>
        <a:defRPr sz="44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guide id="2" pos="3840" userDrawn="1">
          <p15:clr>
            <a:srgbClr val="F26B43"/>
          </p15:clr>
        </p15:guide>
        <p15:guide id="3" pos="5640" userDrawn="1">
          <p15:clr>
            <a:srgbClr val="F26B43"/>
          </p15:clr>
        </p15:guide>
        <p15:guide id="4" pos="1656" userDrawn="1">
          <p15:clr>
            <a:srgbClr val="F26B43"/>
          </p15:clr>
        </p15:guide>
        <p15:guide id="5" pos="52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15.xml"/><Relationship Id="rId7" Type="http://schemas.openxmlformats.org/officeDocument/2006/relationships/diagramLayout" Target="../diagrams/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Data" Target="../diagrams/data1.xml"/><Relationship Id="rId11" Type="http://schemas.openxmlformats.org/officeDocument/2006/relationships/image" Target="../media/image4.png"/><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notesSlide" Target="../notesSlides/notesSlide2.xml"/><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5.m4a"/><Relationship Id="rId7" Type="http://schemas.openxmlformats.org/officeDocument/2006/relationships/image" Target="../media/image19.jpeg"/><Relationship Id="rId2" Type="http://schemas.openxmlformats.org/officeDocument/2006/relationships/video" Target="https://www.youtube.com/embed/HSHYC0BB_i8?start=32&amp;feature=oembed" TargetMode="External"/><Relationship Id="rId1" Type="http://schemas.openxmlformats.org/officeDocument/2006/relationships/tags" Target="../tags/tag1.xml"/><Relationship Id="rId6" Type="http://schemas.openxmlformats.org/officeDocument/2006/relationships/notesSlide" Target="../notesSlides/notesSlide5.xml"/><Relationship Id="rId5" Type="http://schemas.openxmlformats.org/officeDocument/2006/relationships/slideLayout" Target="../slideLayouts/slideLayout5.xml"/><Relationship Id="rId4"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6.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1.xml"/><Relationship Id="rId7" Type="http://schemas.openxmlformats.org/officeDocument/2006/relationships/hyperlink" Target="https://openaccessibility.ca/"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info@OpenAccessibility.ca" TargetMode="External"/><Relationship Id="rId5" Type="http://schemas.openxmlformats.org/officeDocument/2006/relationships/image" Target="../media/image20.pn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29">
            <a:extLst>
              <a:ext uri="{FF2B5EF4-FFF2-40B4-BE49-F238E27FC236}">
                <a16:creationId xmlns:a16="http://schemas.microsoft.com/office/drawing/2014/main" id="{0DAF3E86-076E-9046-AC83-E6F715E9D37D}"/>
              </a:ext>
              <a:ext uri="{C183D7F6-B498-43B3-948B-1728B52AA6E4}">
                <adec:decorative xmlns:adec="http://schemas.microsoft.com/office/drawing/2017/decorative" val="1"/>
              </a:ext>
            </a:extLst>
          </p:cNvPr>
          <p:cNvPicPr>
            <a:picLocks noChangeAspect="1"/>
          </p:cNvPicPr>
          <p:nvPr/>
        </p:nvPicPr>
        <p:blipFill rotWithShape="1">
          <a:blip r:embed="rId5"/>
          <a:srcRect l="16171" r="23885" b="2"/>
          <a:stretch/>
        </p:blipFill>
        <p:spPr>
          <a:xfrm>
            <a:off x="7493157" y="4402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noFill/>
          <a:ln w="19050">
            <a:noFill/>
          </a:ln>
        </p:spPr>
      </p:pic>
      <p:sp>
        <p:nvSpPr>
          <p:cNvPr id="7" name="Title 1">
            <a:extLst>
              <a:ext uri="{FF2B5EF4-FFF2-40B4-BE49-F238E27FC236}">
                <a16:creationId xmlns:a16="http://schemas.microsoft.com/office/drawing/2014/main" id="{2DE1F5C3-387D-F153-6ABC-FC27A7B6A532}"/>
              </a:ext>
            </a:extLst>
          </p:cNvPr>
          <p:cNvSpPr txBox="1">
            <a:spLocks/>
          </p:cNvSpPr>
          <p:nvPr/>
        </p:nvSpPr>
        <p:spPr>
          <a:xfrm>
            <a:off x="649430" y="1817492"/>
            <a:ext cx="6843727"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accent6"/>
                </a:solidFill>
                <a:latin typeface="+mj-lt"/>
                <a:ea typeface="+mj-ea"/>
                <a:cs typeface="+mj-cs"/>
              </a:defRPr>
            </a:lvl1pPr>
          </a:lstStyle>
          <a:p>
            <a:r>
              <a:rPr lang="en-CA" dirty="0"/>
              <a:t>Who and what are we missing?</a:t>
            </a:r>
            <a:br>
              <a:rPr lang="en-CA" dirty="0"/>
            </a:br>
            <a:br>
              <a:rPr lang="en-CA" dirty="0"/>
            </a:br>
            <a:r>
              <a:rPr lang="en-CA" sz="4200" b="0" dirty="0"/>
              <a:t>An introduction to cognitive accessibility</a:t>
            </a:r>
            <a:br>
              <a:rPr lang="en-CA" dirty="0"/>
            </a:br>
            <a:endParaRPr lang="en-CA" dirty="0"/>
          </a:p>
        </p:txBody>
      </p:sp>
      <p:pic>
        <p:nvPicPr>
          <p:cNvPr id="9" name="Audio 8">
            <a:extLst>
              <a:ext uri="{FF2B5EF4-FFF2-40B4-BE49-F238E27FC236}">
                <a16:creationId xmlns:a16="http://schemas.microsoft.com/office/drawing/2014/main" id="{E1384C82-52E7-447D-8C4D-054537A00B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
        <p:nvSpPr>
          <p:cNvPr id="10" name="ZoneTexte 3">
            <a:extLst>
              <a:ext uri="{FF2B5EF4-FFF2-40B4-BE49-F238E27FC236}">
                <a16:creationId xmlns:a16="http://schemas.microsoft.com/office/drawing/2014/main" id="{1C010844-94A7-A8F2-557A-138CC40632D8}"/>
              </a:ext>
            </a:extLst>
          </p:cNvPr>
          <p:cNvSpPr txBox="1"/>
          <p:nvPr/>
        </p:nvSpPr>
        <p:spPr>
          <a:xfrm>
            <a:off x="4625939" y="6478531"/>
            <a:ext cx="7809901" cy="369332"/>
          </a:xfrm>
          <a:prstGeom prst="rect">
            <a:avLst/>
          </a:prstGeom>
        </p:spPr>
        <p:txBody>
          <a:bodyPr wrap="square" rtlCol="0">
            <a:spAutoFit/>
          </a:bodyPr>
          <a:lstStyle/>
          <a:p>
            <a:pPr marL="0" indent="0" algn="ctr">
              <a:lnSpc>
                <a:spcPct val="100000"/>
              </a:lnSpc>
              <a:spcBef>
                <a:spcPts val="0"/>
              </a:spcBef>
              <a:buFontTx/>
              <a:buNone/>
            </a:pPr>
            <a:r>
              <a:rPr lang="fr-CA" b="0" i="0" u="none" strike="noStrike" dirty="0">
                <a:solidFill>
                  <a:srgbClr val="3E3E3E"/>
                </a:solidFill>
                <a:effectLst/>
                <a:latin typeface="Calibri" panose="020F0502020204030204" pitchFamily="34" charset="0"/>
                <a:cs typeface="Calibri" panose="020F0502020204030204" pitchFamily="34" charset="0"/>
              </a:rPr>
              <a:t>© 2024 Open Collaboration for Cognitive </a:t>
            </a:r>
            <a:r>
              <a:rPr lang="fr-CA" b="0" i="0" u="none" strike="noStrike" dirty="0" err="1">
                <a:solidFill>
                  <a:srgbClr val="3E3E3E"/>
                </a:solidFill>
                <a:effectLst/>
                <a:latin typeface="Calibri" panose="020F0502020204030204" pitchFamily="34" charset="0"/>
                <a:cs typeface="Calibri" panose="020F0502020204030204" pitchFamily="34" charset="0"/>
              </a:rPr>
              <a:t>Accessibility</a:t>
            </a:r>
            <a:r>
              <a:rPr lang="fr-CA" b="0" i="0" u="none" strike="noStrike" dirty="0">
                <a:solidFill>
                  <a:srgbClr val="3E3E3E"/>
                </a:solidFill>
                <a:effectLst/>
                <a:latin typeface="Calibri" panose="020F0502020204030204" pitchFamily="34" charset="0"/>
                <a:cs typeface="Calibri" panose="020F0502020204030204" pitchFamily="34" charset="0"/>
              </a:rPr>
              <a:t>. All </a:t>
            </a:r>
            <a:r>
              <a:rPr lang="fr-CA" b="0" i="0" u="none" strike="noStrike" dirty="0" err="1">
                <a:solidFill>
                  <a:srgbClr val="3E3E3E"/>
                </a:solidFill>
                <a:effectLst/>
                <a:latin typeface="Calibri" panose="020F0502020204030204" pitchFamily="34" charset="0"/>
                <a:cs typeface="Calibri" panose="020F0502020204030204" pitchFamily="34" charset="0"/>
              </a:rPr>
              <a:t>rights</a:t>
            </a:r>
            <a:r>
              <a:rPr lang="fr-CA" b="0" i="0" u="none" strike="noStrike" dirty="0">
                <a:solidFill>
                  <a:srgbClr val="3E3E3E"/>
                </a:solidFill>
                <a:effectLst/>
                <a:latin typeface="Calibri" panose="020F0502020204030204" pitchFamily="34" charset="0"/>
                <a:cs typeface="Calibri" panose="020F0502020204030204" pitchFamily="34" charset="0"/>
              </a:rPr>
              <a:t> </a:t>
            </a:r>
            <a:r>
              <a:rPr lang="fr-CA" b="0" i="0" u="none" strike="noStrike" dirty="0" err="1">
                <a:solidFill>
                  <a:srgbClr val="3E3E3E"/>
                </a:solidFill>
                <a:effectLst/>
                <a:latin typeface="Calibri" panose="020F0502020204030204" pitchFamily="34" charset="0"/>
                <a:cs typeface="Calibri" panose="020F0502020204030204" pitchFamily="34" charset="0"/>
              </a:rPr>
              <a:t>reserved</a:t>
            </a:r>
            <a:r>
              <a:rPr lang="fr-CA" b="0" i="0" u="none" strike="noStrike" dirty="0">
                <a:solidFill>
                  <a:srgbClr val="3E3E3E"/>
                </a:solidFill>
                <a:effectLst/>
                <a:latin typeface="Calibri" panose="020F0502020204030204" pitchFamily="34" charset="0"/>
                <a:cs typeface="Calibri" panose="020F0502020204030204" pitchFamily="34" charset="0"/>
              </a:rPr>
              <a:t>.</a:t>
            </a:r>
            <a:endParaRPr lang="fr-FR" sz="1800" dirty="0">
              <a:solidFill>
                <a:prstClr val="white"/>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4102344182"/>
      </p:ext>
    </p:extLst>
  </p:cSld>
  <p:clrMapOvr>
    <a:masterClrMapping/>
  </p:clrMapOvr>
  <mc:AlternateContent xmlns:mc="http://schemas.openxmlformats.org/markup-compatibility/2006">
    <mc:Choice xmlns:p14="http://schemas.microsoft.com/office/powerpoint/2010/main" Requires="p14">
      <p:transition spd="slow" p14:dur="2000" advTm="20713"/>
    </mc:Choice>
    <mc:Fallback>
      <p:transition spd="slow" advTm="20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9D327D-901E-E6BD-2D39-6E1AF262FC17}"/>
              </a:ext>
            </a:extLst>
          </p:cNvPr>
          <p:cNvSpPr>
            <a:spLocks noGrp="1"/>
          </p:cNvSpPr>
          <p:nvPr>
            <p:ph type="title"/>
          </p:nvPr>
        </p:nvSpPr>
        <p:spPr>
          <a:xfrm>
            <a:off x="677334" y="385660"/>
            <a:ext cx="3954627" cy="2226906"/>
          </a:xfrm>
        </p:spPr>
        <p:txBody>
          <a:bodyPr>
            <a:normAutofit fontScale="90000"/>
          </a:bodyPr>
          <a:lstStyle/>
          <a:p>
            <a:r>
              <a:rPr lang="en-CA" dirty="0"/>
              <a:t>The people at the centre of this conversation</a:t>
            </a:r>
          </a:p>
        </p:txBody>
      </p:sp>
      <p:pic>
        <p:nvPicPr>
          <p:cNvPr id="7" name="Picture 3">
            <a:extLst>
              <a:ext uri="{FF2B5EF4-FFF2-40B4-BE49-F238E27FC236}">
                <a16:creationId xmlns:a16="http://schemas.microsoft.com/office/drawing/2014/main" id="{9D31B93B-DEEF-90BB-1736-373FB349073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39239" y="4808172"/>
            <a:ext cx="1094799" cy="1520554"/>
          </a:xfrm>
          <a:prstGeom prst="rect">
            <a:avLst/>
          </a:prstGeom>
        </p:spPr>
      </p:pic>
      <p:graphicFrame>
        <p:nvGraphicFramePr>
          <p:cNvPr id="34" name="Diagram 5" descr="Emerging definition of cognitive disabilities">
            <a:extLst>
              <a:ext uri="{FF2B5EF4-FFF2-40B4-BE49-F238E27FC236}">
                <a16:creationId xmlns:a16="http://schemas.microsoft.com/office/drawing/2014/main" id="{27E187B7-F401-BAF2-2F18-03D36255393F}"/>
              </a:ext>
            </a:extLst>
          </p:cNvPr>
          <p:cNvGraphicFramePr/>
          <p:nvPr/>
        </p:nvGraphicFramePr>
        <p:xfrm>
          <a:off x="4032355" y="332282"/>
          <a:ext cx="8979108" cy="594110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 name="Audio 2">
            <a:extLst>
              <a:ext uri="{FF2B5EF4-FFF2-40B4-BE49-F238E27FC236}">
                <a16:creationId xmlns:a16="http://schemas.microsoft.com/office/drawing/2014/main" id="{D4E0FF27-4313-060C-40E7-436AF393071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
        <p:nvSpPr>
          <p:cNvPr id="5" name="ZoneTexte 3">
            <a:extLst>
              <a:ext uri="{FF2B5EF4-FFF2-40B4-BE49-F238E27FC236}">
                <a16:creationId xmlns:a16="http://schemas.microsoft.com/office/drawing/2014/main" id="{E9CCE798-BE73-31D3-2793-33AE56F00E25}"/>
              </a:ext>
            </a:extLst>
          </p:cNvPr>
          <p:cNvSpPr txBox="1"/>
          <p:nvPr/>
        </p:nvSpPr>
        <p:spPr>
          <a:xfrm>
            <a:off x="4625939" y="6478531"/>
            <a:ext cx="7809901" cy="369332"/>
          </a:xfrm>
          <a:prstGeom prst="rect">
            <a:avLst/>
          </a:prstGeom>
        </p:spPr>
        <p:txBody>
          <a:bodyPr wrap="square" rtlCol="0">
            <a:spAutoFit/>
          </a:bodyPr>
          <a:lstStyle/>
          <a:p>
            <a:pPr marL="0" indent="0" algn="ctr">
              <a:lnSpc>
                <a:spcPct val="100000"/>
              </a:lnSpc>
              <a:spcBef>
                <a:spcPts val="0"/>
              </a:spcBef>
              <a:buFontTx/>
              <a:buNone/>
            </a:pPr>
            <a:r>
              <a:rPr lang="fr-CA" b="0" i="0" u="none" strike="noStrike" dirty="0">
                <a:solidFill>
                  <a:srgbClr val="3E3E3E"/>
                </a:solidFill>
                <a:effectLst/>
                <a:latin typeface="Calibri" panose="020F0502020204030204" pitchFamily="34" charset="0"/>
                <a:cs typeface="Calibri" panose="020F0502020204030204" pitchFamily="34" charset="0"/>
              </a:rPr>
              <a:t>© 2024 Open Collaboration for Cognitive </a:t>
            </a:r>
            <a:r>
              <a:rPr lang="fr-CA" b="0" i="0" u="none" strike="noStrike" dirty="0" err="1">
                <a:solidFill>
                  <a:srgbClr val="3E3E3E"/>
                </a:solidFill>
                <a:effectLst/>
                <a:latin typeface="Calibri" panose="020F0502020204030204" pitchFamily="34" charset="0"/>
                <a:cs typeface="Calibri" panose="020F0502020204030204" pitchFamily="34" charset="0"/>
              </a:rPr>
              <a:t>Accessibility</a:t>
            </a:r>
            <a:r>
              <a:rPr lang="fr-CA" b="0" i="0" u="none" strike="noStrike" dirty="0">
                <a:solidFill>
                  <a:srgbClr val="3E3E3E"/>
                </a:solidFill>
                <a:effectLst/>
                <a:latin typeface="Calibri" panose="020F0502020204030204" pitchFamily="34" charset="0"/>
                <a:cs typeface="Calibri" panose="020F0502020204030204" pitchFamily="34" charset="0"/>
              </a:rPr>
              <a:t>. All </a:t>
            </a:r>
            <a:r>
              <a:rPr lang="fr-CA" b="0" i="0" u="none" strike="noStrike" dirty="0" err="1">
                <a:solidFill>
                  <a:srgbClr val="3E3E3E"/>
                </a:solidFill>
                <a:effectLst/>
                <a:latin typeface="Calibri" panose="020F0502020204030204" pitchFamily="34" charset="0"/>
                <a:cs typeface="Calibri" panose="020F0502020204030204" pitchFamily="34" charset="0"/>
              </a:rPr>
              <a:t>rights</a:t>
            </a:r>
            <a:r>
              <a:rPr lang="fr-CA" b="0" i="0" u="none" strike="noStrike" dirty="0">
                <a:solidFill>
                  <a:srgbClr val="3E3E3E"/>
                </a:solidFill>
                <a:effectLst/>
                <a:latin typeface="Calibri" panose="020F0502020204030204" pitchFamily="34" charset="0"/>
                <a:cs typeface="Calibri" panose="020F0502020204030204" pitchFamily="34" charset="0"/>
              </a:rPr>
              <a:t> </a:t>
            </a:r>
            <a:r>
              <a:rPr lang="fr-CA" b="0" i="0" u="none" strike="noStrike" dirty="0" err="1">
                <a:solidFill>
                  <a:srgbClr val="3E3E3E"/>
                </a:solidFill>
                <a:effectLst/>
                <a:latin typeface="Calibri" panose="020F0502020204030204" pitchFamily="34" charset="0"/>
                <a:cs typeface="Calibri" panose="020F0502020204030204" pitchFamily="34" charset="0"/>
              </a:rPr>
              <a:t>reserved</a:t>
            </a:r>
            <a:r>
              <a:rPr lang="fr-CA" b="0" i="0" u="none" strike="noStrike" dirty="0">
                <a:solidFill>
                  <a:srgbClr val="3E3E3E"/>
                </a:solidFill>
                <a:effectLst/>
                <a:latin typeface="Calibri" panose="020F0502020204030204" pitchFamily="34" charset="0"/>
                <a:cs typeface="Calibri" panose="020F0502020204030204" pitchFamily="34" charset="0"/>
              </a:rPr>
              <a:t>.</a:t>
            </a:r>
            <a:endParaRPr lang="fr-FR" sz="1800" dirty="0">
              <a:solidFill>
                <a:prstClr val="white"/>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2079735959"/>
      </p:ext>
    </p:extLst>
  </p:cSld>
  <p:clrMapOvr>
    <a:masterClrMapping/>
  </p:clrMapOvr>
  <mc:AlternateContent xmlns:mc="http://schemas.openxmlformats.org/markup-compatibility/2006">
    <mc:Choice xmlns:p14="http://schemas.microsoft.com/office/powerpoint/2010/main" Requires="p14">
      <p:transition spd="slow" p14:dur="2000" advTm="60084"/>
    </mc:Choice>
    <mc:Fallback>
      <p:transition spd="slow" advTm="60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97F0A68-A134-C298-88A8-73F0E6A6612B}"/>
              </a:ext>
            </a:extLst>
          </p:cNvPr>
          <p:cNvSpPr>
            <a:spLocks noGrp="1"/>
          </p:cNvSpPr>
          <p:nvPr>
            <p:ph type="title"/>
          </p:nvPr>
        </p:nvSpPr>
        <p:spPr>
          <a:xfrm>
            <a:off x="1616714" y="637565"/>
            <a:ext cx="10168596" cy="1581180"/>
          </a:xfrm>
        </p:spPr>
        <p:txBody>
          <a:bodyPr/>
          <a:lstStyle/>
          <a:p>
            <a:r>
              <a:rPr lang="en-CA" sz="4000"/>
              <a:t>Prevalence of cognitive disabilities</a:t>
            </a:r>
          </a:p>
        </p:txBody>
      </p:sp>
      <p:sp>
        <p:nvSpPr>
          <p:cNvPr id="2" name="AutoShape 2" descr="User with solid fill">
            <a:extLst>
              <a:ext uri="{FF2B5EF4-FFF2-40B4-BE49-F238E27FC236}">
                <a16:creationId xmlns:a16="http://schemas.microsoft.com/office/drawing/2014/main" id="{8ADE1438-FB37-FEE1-40E3-D2476B570103}"/>
              </a:ext>
            </a:extLst>
          </p:cNvPr>
          <p:cNvSpPr>
            <a:spLocks noChangeAspect="1" noChangeArrowheads="1"/>
          </p:cNvSpPr>
          <p:nvPr/>
        </p:nvSpPr>
        <p:spPr bwMode="auto">
          <a:xfrm>
            <a:off x="1793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 name="AutoShape 3" descr="User with solid fill">
            <a:extLst>
              <a:ext uri="{FF2B5EF4-FFF2-40B4-BE49-F238E27FC236}">
                <a16:creationId xmlns:a16="http://schemas.microsoft.com/office/drawing/2014/main" id="{6E183354-9254-03A5-1867-FE4B39C5EEDB}"/>
              </a:ext>
            </a:extLst>
          </p:cNvPr>
          <p:cNvSpPr>
            <a:spLocks noChangeAspect="1" noChangeArrowheads="1"/>
          </p:cNvSpPr>
          <p:nvPr/>
        </p:nvSpPr>
        <p:spPr bwMode="auto">
          <a:xfrm>
            <a:off x="6397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 name="AutoShape 4" descr="User with solid fill">
            <a:extLst>
              <a:ext uri="{FF2B5EF4-FFF2-40B4-BE49-F238E27FC236}">
                <a16:creationId xmlns:a16="http://schemas.microsoft.com/office/drawing/2014/main" id="{C0B9390F-832F-0573-F358-C944DE7A73E6}"/>
              </a:ext>
            </a:extLst>
          </p:cNvPr>
          <p:cNvSpPr>
            <a:spLocks noChangeAspect="1" noChangeArrowheads="1"/>
          </p:cNvSpPr>
          <p:nvPr/>
        </p:nvSpPr>
        <p:spPr bwMode="auto">
          <a:xfrm>
            <a:off x="11001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5" descr="User with solid fill">
            <a:extLst>
              <a:ext uri="{FF2B5EF4-FFF2-40B4-BE49-F238E27FC236}">
                <a16:creationId xmlns:a16="http://schemas.microsoft.com/office/drawing/2014/main" id="{ADBE6BBA-CF5F-FAAA-C0A3-49E08C529629}"/>
              </a:ext>
            </a:extLst>
          </p:cNvPr>
          <p:cNvSpPr>
            <a:spLocks noChangeAspect="1" noChangeArrowheads="1"/>
          </p:cNvSpPr>
          <p:nvPr/>
        </p:nvSpPr>
        <p:spPr bwMode="auto">
          <a:xfrm>
            <a:off x="15605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AutoShape 6" descr="User with solid fill">
            <a:extLst>
              <a:ext uri="{FF2B5EF4-FFF2-40B4-BE49-F238E27FC236}">
                <a16:creationId xmlns:a16="http://schemas.microsoft.com/office/drawing/2014/main" id="{40932F12-5F25-6821-EE70-4B39DAEA1FB4}"/>
              </a:ext>
            </a:extLst>
          </p:cNvPr>
          <p:cNvSpPr>
            <a:spLocks noChangeAspect="1" noChangeArrowheads="1"/>
          </p:cNvSpPr>
          <p:nvPr/>
        </p:nvSpPr>
        <p:spPr bwMode="auto">
          <a:xfrm>
            <a:off x="20208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8" name="AutoShape 7" descr="User with solid fill">
            <a:extLst>
              <a:ext uri="{FF2B5EF4-FFF2-40B4-BE49-F238E27FC236}">
                <a16:creationId xmlns:a16="http://schemas.microsoft.com/office/drawing/2014/main" id="{97CE9BDD-C7E5-40A2-6969-0CDDC81C7C3A}"/>
              </a:ext>
            </a:extLst>
          </p:cNvPr>
          <p:cNvSpPr>
            <a:spLocks noChangeAspect="1" noChangeArrowheads="1"/>
          </p:cNvSpPr>
          <p:nvPr/>
        </p:nvSpPr>
        <p:spPr bwMode="auto">
          <a:xfrm>
            <a:off x="24812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9" name="AutoShape 8" descr="User with solid fill">
            <a:extLst>
              <a:ext uri="{FF2B5EF4-FFF2-40B4-BE49-F238E27FC236}">
                <a16:creationId xmlns:a16="http://schemas.microsoft.com/office/drawing/2014/main" id="{5F67EF12-8196-4A5D-33C1-2A18245E812F}"/>
              </a:ext>
            </a:extLst>
          </p:cNvPr>
          <p:cNvSpPr>
            <a:spLocks noChangeAspect="1" noChangeArrowheads="1"/>
          </p:cNvSpPr>
          <p:nvPr/>
        </p:nvSpPr>
        <p:spPr bwMode="auto">
          <a:xfrm>
            <a:off x="29416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AutoShape 9" descr="User with solid fill">
            <a:extLst>
              <a:ext uri="{FF2B5EF4-FFF2-40B4-BE49-F238E27FC236}">
                <a16:creationId xmlns:a16="http://schemas.microsoft.com/office/drawing/2014/main" id="{0C87524F-5E39-4D37-727C-514BD4B11827}"/>
              </a:ext>
            </a:extLst>
          </p:cNvPr>
          <p:cNvSpPr>
            <a:spLocks noChangeAspect="1" noChangeArrowheads="1"/>
          </p:cNvSpPr>
          <p:nvPr/>
        </p:nvSpPr>
        <p:spPr bwMode="auto">
          <a:xfrm>
            <a:off x="34020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1" name="AutoShape 10" descr="User with solid fill">
            <a:extLst>
              <a:ext uri="{FF2B5EF4-FFF2-40B4-BE49-F238E27FC236}">
                <a16:creationId xmlns:a16="http://schemas.microsoft.com/office/drawing/2014/main" id="{01DE0095-D3D5-C9CF-70A6-7658F4E9459B}"/>
              </a:ext>
            </a:extLst>
          </p:cNvPr>
          <p:cNvSpPr>
            <a:spLocks noChangeAspect="1" noChangeArrowheads="1"/>
          </p:cNvSpPr>
          <p:nvPr/>
        </p:nvSpPr>
        <p:spPr bwMode="auto">
          <a:xfrm>
            <a:off x="38623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2" name="AutoShape 11" descr="User with solid fill">
            <a:extLst>
              <a:ext uri="{FF2B5EF4-FFF2-40B4-BE49-F238E27FC236}">
                <a16:creationId xmlns:a16="http://schemas.microsoft.com/office/drawing/2014/main" id="{EF36326E-B1A8-2E36-0F98-2349AA544A4E}"/>
              </a:ext>
            </a:extLst>
          </p:cNvPr>
          <p:cNvSpPr>
            <a:spLocks noChangeAspect="1" noChangeArrowheads="1"/>
          </p:cNvSpPr>
          <p:nvPr/>
        </p:nvSpPr>
        <p:spPr bwMode="auto">
          <a:xfrm>
            <a:off x="43227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3" name="AutoShape 12" descr="User with solid fill">
            <a:extLst>
              <a:ext uri="{FF2B5EF4-FFF2-40B4-BE49-F238E27FC236}">
                <a16:creationId xmlns:a16="http://schemas.microsoft.com/office/drawing/2014/main" id="{C7828F79-70D0-7469-ACC2-188FB85F88B7}"/>
              </a:ext>
            </a:extLst>
          </p:cNvPr>
          <p:cNvSpPr>
            <a:spLocks noChangeAspect="1" noChangeArrowheads="1"/>
          </p:cNvSpPr>
          <p:nvPr/>
        </p:nvSpPr>
        <p:spPr bwMode="auto">
          <a:xfrm>
            <a:off x="47831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4" name="AutoShape 13" descr="User with solid fill">
            <a:extLst>
              <a:ext uri="{FF2B5EF4-FFF2-40B4-BE49-F238E27FC236}">
                <a16:creationId xmlns:a16="http://schemas.microsoft.com/office/drawing/2014/main" id="{E5C1FFB3-CECF-9479-87EA-CFA812DBB638}"/>
              </a:ext>
            </a:extLst>
          </p:cNvPr>
          <p:cNvSpPr>
            <a:spLocks noChangeAspect="1" noChangeArrowheads="1"/>
          </p:cNvSpPr>
          <p:nvPr/>
        </p:nvSpPr>
        <p:spPr bwMode="auto">
          <a:xfrm>
            <a:off x="52435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5" name="AutoShape 14" descr="User with solid fill">
            <a:extLst>
              <a:ext uri="{FF2B5EF4-FFF2-40B4-BE49-F238E27FC236}">
                <a16:creationId xmlns:a16="http://schemas.microsoft.com/office/drawing/2014/main" id="{C4482010-6DED-F33F-B921-59EC683679C6}"/>
              </a:ext>
            </a:extLst>
          </p:cNvPr>
          <p:cNvSpPr>
            <a:spLocks noChangeAspect="1" noChangeArrowheads="1"/>
          </p:cNvSpPr>
          <p:nvPr/>
        </p:nvSpPr>
        <p:spPr bwMode="auto">
          <a:xfrm>
            <a:off x="57038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6" name="AutoShape 15" descr="User with solid fill">
            <a:extLst>
              <a:ext uri="{FF2B5EF4-FFF2-40B4-BE49-F238E27FC236}">
                <a16:creationId xmlns:a16="http://schemas.microsoft.com/office/drawing/2014/main" id="{4D770EEC-9F72-BBFF-99A2-0A08880C76DB}"/>
              </a:ext>
            </a:extLst>
          </p:cNvPr>
          <p:cNvSpPr>
            <a:spLocks noChangeAspect="1" noChangeArrowheads="1"/>
          </p:cNvSpPr>
          <p:nvPr/>
        </p:nvSpPr>
        <p:spPr bwMode="auto">
          <a:xfrm>
            <a:off x="61642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7" name="AutoShape 16" descr="User with solid fill">
            <a:extLst>
              <a:ext uri="{FF2B5EF4-FFF2-40B4-BE49-F238E27FC236}">
                <a16:creationId xmlns:a16="http://schemas.microsoft.com/office/drawing/2014/main" id="{460BD347-5289-DDA4-1B8C-D4CA6870AB2C}"/>
              </a:ext>
            </a:extLst>
          </p:cNvPr>
          <p:cNvSpPr>
            <a:spLocks noChangeAspect="1" noChangeArrowheads="1"/>
          </p:cNvSpPr>
          <p:nvPr/>
        </p:nvSpPr>
        <p:spPr bwMode="auto">
          <a:xfrm>
            <a:off x="66246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8" name="AutoShape 17" descr="User with solid fill">
            <a:extLst>
              <a:ext uri="{FF2B5EF4-FFF2-40B4-BE49-F238E27FC236}">
                <a16:creationId xmlns:a16="http://schemas.microsoft.com/office/drawing/2014/main" id="{D14A4205-2AA3-20F3-E93D-99B152796273}"/>
              </a:ext>
            </a:extLst>
          </p:cNvPr>
          <p:cNvSpPr>
            <a:spLocks noChangeAspect="1" noChangeArrowheads="1"/>
          </p:cNvSpPr>
          <p:nvPr/>
        </p:nvSpPr>
        <p:spPr bwMode="auto">
          <a:xfrm>
            <a:off x="70850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9" name="AutoShape 18" descr="User with solid fill">
            <a:extLst>
              <a:ext uri="{FF2B5EF4-FFF2-40B4-BE49-F238E27FC236}">
                <a16:creationId xmlns:a16="http://schemas.microsoft.com/office/drawing/2014/main" id="{187E0857-9723-B51B-8D73-F5E662F4F306}"/>
              </a:ext>
            </a:extLst>
          </p:cNvPr>
          <p:cNvSpPr>
            <a:spLocks noChangeAspect="1" noChangeArrowheads="1"/>
          </p:cNvSpPr>
          <p:nvPr/>
        </p:nvSpPr>
        <p:spPr bwMode="auto">
          <a:xfrm>
            <a:off x="75453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0" name="AutoShape 19" descr="User with solid fill">
            <a:extLst>
              <a:ext uri="{FF2B5EF4-FFF2-40B4-BE49-F238E27FC236}">
                <a16:creationId xmlns:a16="http://schemas.microsoft.com/office/drawing/2014/main" id="{DC01F9E5-82B9-4079-A189-C8976D5C7208}"/>
              </a:ext>
            </a:extLst>
          </p:cNvPr>
          <p:cNvSpPr>
            <a:spLocks noChangeAspect="1" noChangeArrowheads="1"/>
          </p:cNvSpPr>
          <p:nvPr/>
        </p:nvSpPr>
        <p:spPr bwMode="auto">
          <a:xfrm>
            <a:off x="80057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1" name="AutoShape 20" descr="User with solid fill">
            <a:extLst>
              <a:ext uri="{FF2B5EF4-FFF2-40B4-BE49-F238E27FC236}">
                <a16:creationId xmlns:a16="http://schemas.microsoft.com/office/drawing/2014/main" id="{94E0889A-C451-8DFB-399D-3CFDB1512347}"/>
              </a:ext>
            </a:extLst>
          </p:cNvPr>
          <p:cNvSpPr>
            <a:spLocks noChangeAspect="1" noChangeArrowheads="1"/>
          </p:cNvSpPr>
          <p:nvPr/>
        </p:nvSpPr>
        <p:spPr bwMode="auto">
          <a:xfrm>
            <a:off x="84661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2" name="AutoShape 21" descr="User with solid fill">
            <a:extLst>
              <a:ext uri="{FF2B5EF4-FFF2-40B4-BE49-F238E27FC236}">
                <a16:creationId xmlns:a16="http://schemas.microsoft.com/office/drawing/2014/main" id="{DEC67847-00C9-2724-B84C-DCEA36C52FA5}"/>
              </a:ext>
            </a:extLst>
          </p:cNvPr>
          <p:cNvSpPr>
            <a:spLocks noChangeAspect="1" noChangeArrowheads="1"/>
          </p:cNvSpPr>
          <p:nvPr/>
        </p:nvSpPr>
        <p:spPr bwMode="auto">
          <a:xfrm>
            <a:off x="89265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3" name="AutoShape 22" descr="User with solid fill">
            <a:extLst>
              <a:ext uri="{FF2B5EF4-FFF2-40B4-BE49-F238E27FC236}">
                <a16:creationId xmlns:a16="http://schemas.microsoft.com/office/drawing/2014/main" id="{E5F24C42-339F-B484-F0F5-4A99BE6BDE48}"/>
              </a:ext>
            </a:extLst>
          </p:cNvPr>
          <p:cNvSpPr>
            <a:spLocks noChangeAspect="1" noChangeArrowheads="1"/>
          </p:cNvSpPr>
          <p:nvPr/>
        </p:nvSpPr>
        <p:spPr bwMode="auto">
          <a:xfrm>
            <a:off x="93868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4" name="AutoShape 23" descr="User with solid fill">
            <a:extLst>
              <a:ext uri="{FF2B5EF4-FFF2-40B4-BE49-F238E27FC236}">
                <a16:creationId xmlns:a16="http://schemas.microsoft.com/office/drawing/2014/main" id="{0D11226E-AFF6-3F16-A2B5-2554C588CFC7}"/>
              </a:ext>
            </a:extLst>
          </p:cNvPr>
          <p:cNvSpPr>
            <a:spLocks noChangeAspect="1" noChangeArrowheads="1"/>
          </p:cNvSpPr>
          <p:nvPr/>
        </p:nvSpPr>
        <p:spPr bwMode="auto">
          <a:xfrm>
            <a:off x="98472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5" name="AutoShape 24" descr="User with solid fill">
            <a:extLst>
              <a:ext uri="{FF2B5EF4-FFF2-40B4-BE49-F238E27FC236}">
                <a16:creationId xmlns:a16="http://schemas.microsoft.com/office/drawing/2014/main" id="{8746B126-80AC-56FB-5F2B-A44B9304C228}"/>
              </a:ext>
            </a:extLst>
          </p:cNvPr>
          <p:cNvSpPr>
            <a:spLocks noChangeAspect="1" noChangeArrowheads="1"/>
          </p:cNvSpPr>
          <p:nvPr/>
        </p:nvSpPr>
        <p:spPr bwMode="auto">
          <a:xfrm>
            <a:off x="103076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6" name="AutoShape 25" descr="User with solid fill">
            <a:extLst>
              <a:ext uri="{FF2B5EF4-FFF2-40B4-BE49-F238E27FC236}">
                <a16:creationId xmlns:a16="http://schemas.microsoft.com/office/drawing/2014/main" id="{64CA2AE9-A543-69F8-60DF-0EDDFA8A8CD4}"/>
              </a:ext>
            </a:extLst>
          </p:cNvPr>
          <p:cNvSpPr>
            <a:spLocks noChangeAspect="1" noChangeArrowheads="1"/>
          </p:cNvSpPr>
          <p:nvPr/>
        </p:nvSpPr>
        <p:spPr bwMode="auto">
          <a:xfrm>
            <a:off x="107680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7" name="AutoShape 26" descr="User with solid fill">
            <a:extLst>
              <a:ext uri="{FF2B5EF4-FFF2-40B4-BE49-F238E27FC236}">
                <a16:creationId xmlns:a16="http://schemas.microsoft.com/office/drawing/2014/main" id="{F5208C6F-D5AB-FC54-3DE8-2B061C1E5F32}"/>
              </a:ext>
            </a:extLst>
          </p:cNvPr>
          <p:cNvSpPr>
            <a:spLocks noChangeAspect="1" noChangeArrowheads="1"/>
          </p:cNvSpPr>
          <p:nvPr/>
        </p:nvSpPr>
        <p:spPr bwMode="auto">
          <a:xfrm>
            <a:off x="112283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8" name="AutoShape 27" descr="User with solid fill">
            <a:extLst>
              <a:ext uri="{FF2B5EF4-FFF2-40B4-BE49-F238E27FC236}">
                <a16:creationId xmlns:a16="http://schemas.microsoft.com/office/drawing/2014/main" id="{BFF23638-8C94-69CF-08AA-25F933C4655B}"/>
              </a:ext>
            </a:extLst>
          </p:cNvPr>
          <p:cNvSpPr>
            <a:spLocks noChangeAspect="1" noChangeArrowheads="1"/>
          </p:cNvSpPr>
          <p:nvPr/>
        </p:nvSpPr>
        <p:spPr bwMode="auto">
          <a:xfrm>
            <a:off x="116887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9" name="AutoShape 28" descr="User with solid fill">
            <a:extLst>
              <a:ext uri="{FF2B5EF4-FFF2-40B4-BE49-F238E27FC236}">
                <a16:creationId xmlns:a16="http://schemas.microsoft.com/office/drawing/2014/main" id="{8DD860A3-BD21-F56D-A3EB-7971847CC55E}"/>
              </a:ext>
            </a:extLst>
          </p:cNvPr>
          <p:cNvSpPr>
            <a:spLocks noChangeAspect="1" noChangeArrowheads="1"/>
          </p:cNvSpPr>
          <p:nvPr/>
        </p:nvSpPr>
        <p:spPr bwMode="auto">
          <a:xfrm>
            <a:off x="121491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0" name="AutoShape 29" descr="User with solid fill">
            <a:extLst>
              <a:ext uri="{FF2B5EF4-FFF2-40B4-BE49-F238E27FC236}">
                <a16:creationId xmlns:a16="http://schemas.microsoft.com/office/drawing/2014/main" id="{A72A0D36-705E-FE40-A1CA-A9A24FEF1AE6}"/>
              </a:ext>
            </a:extLst>
          </p:cNvPr>
          <p:cNvSpPr>
            <a:spLocks noChangeAspect="1" noChangeArrowheads="1"/>
          </p:cNvSpPr>
          <p:nvPr/>
        </p:nvSpPr>
        <p:spPr bwMode="auto">
          <a:xfrm>
            <a:off x="126095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1" name="AutoShape 30" descr="User with solid fill">
            <a:extLst>
              <a:ext uri="{FF2B5EF4-FFF2-40B4-BE49-F238E27FC236}">
                <a16:creationId xmlns:a16="http://schemas.microsoft.com/office/drawing/2014/main" id="{866A51B2-AAEB-060F-DF8E-C5B93B80643E}"/>
              </a:ext>
            </a:extLst>
          </p:cNvPr>
          <p:cNvSpPr>
            <a:spLocks noChangeAspect="1" noChangeArrowheads="1"/>
          </p:cNvSpPr>
          <p:nvPr/>
        </p:nvSpPr>
        <p:spPr bwMode="auto">
          <a:xfrm>
            <a:off x="130698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2" name="AutoShape 31" descr="User with solid fill">
            <a:extLst>
              <a:ext uri="{FF2B5EF4-FFF2-40B4-BE49-F238E27FC236}">
                <a16:creationId xmlns:a16="http://schemas.microsoft.com/office/drawing/2014/main" id="{82E58645-2155-69CB-65D7-6625C4284E25}"/>
              </a:ext>
            </a:extLst>
          </p:cNvPr>
          <p:cNvSpPr>
            <a:spLocks noChangeAspect="1" noChangeArrowheads="1"/>
          </p:cNvSpPr>
          <p:nvPr/>
        </p:nvSpPr>
        <p:spPr bwMode="auto">
          <a:xfrm>
            <a:off x="135302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3" name="AutoShape 32" descr="User with solid fill">
            <a:extLst>
              <a:ext uri="{FF2B5EF4-FFF2-40B4-BE49-F238E27FC236}">
                <a16:creationId xmlns:a16="http://schemas.microsoft.com/office/drawing/2014/main" id="{D8250EFD-8599-A7C8-6BE8-ADE4CBF3727A}"/>
              </a:ext>
            </a:extLst>
          </p:cNvPr>
          <p:cNvSpPr>
            <a:spLocks noChangeAspect="1" noChangeArrowheads="1"/>
          </p:cNvSpPr>
          <p:nvPr/>
        </p:nvSpPr>
        <p:spPr bwMode="auto">
          <a:xfrm>
            <a:off x="139906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4" name="AutoShape 33" descr="User with solid fill">
            <a:extLst>
              <a:ext uri="{FF2B5EF4-FFF2-40B4-BE49-F238E27FC236}">
                <a16:creationId xmlns:a16="http://schemas.microsoft.com/office/drawing/2014/main" id="{65CBCA0B-50BB-C3B9-2DEC-D5398CF37EB6}"/>
              </a:ext>
            </a:extLst>
          </p:cNvPr>
          <p:cNvSpPr>
            <a:spLocks noChangeAspect="1" noChangeArrowheads="1"/>
          </p:cNvSpPr>
          <p:nvPr/>
        </p:nvSpPr>
        <p:spPr bwMode="auto">
          <a:xfrm>
            <a:off x="144510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5" name="AutoShape 34" descr="User with solid fill">
            <a:extLst>
              <a:ext uri="{FF2B5EF4-FFF2-40B4-BE49-F238E27FC236}">
                <a16:creationId xmlns:a16="http://schemas.microsoft.com/office/drawing/2014/main" id="{1566FCC8-2469-BC20-12A3-2300FC246B8C}"/>
              </a:ext>
            </a:extLst>
          </p:cNvPr>
          <p:cNvSpPr>
            <a:spLocks noChangeAspect="1" noChangeArrowheads="1"/>
          </p:cNvSpPr>
          <p:nvPr/>
        </p:nvSpPr>
        <p:spPr bwMode="auto">
          <a:xfrm>
            <a:off x="1491138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6" name="AutoShape 35" descr="User with solid fill">
            <a:extLst>
              <a:ext uri="{FF2B5EF4-FFF2-40B4-BE49-F238E27FC236}">
                <a16:creationId xmlns:a16="http://schemas.microsoft.com/office/drawing/2014/main" id="{743C2F95-DD71-D29D-747A-102BC8065106}"/>
              </a:ext>
            </a:extLst>
          </p:cNvPr>
          <p:cNvSpPr>
            <a:spLocks noChangeAspect="1" noChangeArrowheads="1"/>
          </p:cNvSpPr>
          <p:nvPr/>
        </p:nvSpPr>
        <p:spPr bwMode="auto">
          <a:xfrm>
            <a:off x="153717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37" name="Picture 36">
            <a:extLst>
              <a:ext uri="{FF2B5EF4-FFF2-40B4-BE49-F238E27FC236}">
                <a16:creationId xmlns:a16="http://schemas.microsoft.com/office/drawing/2014/main" id="{8B190D2C-6F0C-42E2-E7B5-F464E08EF4BF}"/>
              </a:ext>
            </a:extLst>
          </p:cNvPr>
          <p:cNvPicPr>
            <a:picLocks noChangeAspect="1"/>
          </p:cNvPicPr>
          <p:nvPr/>
        </p:nvPicPr>
        <p:blipFill rotWithShape="1">
          <a:blip r:embed="rId5"/>
          <a:srcRect l="29575" t="44887" r="21507" b="25019"/>
          <a:stretch/>
        </p:blipFill>
        <p:spPr>
          <a:xfrm>
            <a:off x="1216818" y="2527300"/>
            <a:ext cx="9505158" cy="3289300"/>
          </a:xfrm>
          <a:prstGeom prst="rect">
            <a:avLst/>
          </a:prstGeom>
        </p:spPr>
      </p:pic>
      <p:pic>
        <p:nvPicPr>
          <p:cNvPr id="53" name="Audio 52">
            <a:extLst>
              <a:ext uri="{FF2B5EF4-FFF2-40B4-BE49-F238E27FC236}">
                <a16:creationId xmlns:a16="http://schemas.microsoft.com/office/drawing/2014/main" id="{71FA782D-16B4-3E24-F25B-FCB0BC53D3E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
        <p:nvSpPr>
          <p:cNvPr id="56" name="ZoneTexte 3">
            <a:extLst>
              <a:ext uri="{FF2B5EF4-FFF2-40B4-BE49-F238E27FC236}">
                <a16:creationId xmlns:a16="http://schemas.microsoft.com/office/drawing/2014/main" id="{C0EA98A3-9971-E9A5-F6D0-367B641F05E5}"/>
              </a:ext>
            </a:extLst>
          </p:cNvPr>
          <p:cNvSpPr txBox="1"/>
          <p:nvPr/>
        </p:nvSpPr>
        <p:spPr>
          <a:xfrm>
            <a:off x="4625939" y="6478531"/>
            <a:ext cx="7809901" cy="369332"/>
          </a:xfrm>
          <a:prstGeom prst="rect">
            <a:avLst/>
          </a:prstGeom>
        </p:spPr>
        <p:txBody>
          <a:bodyPr wrap="square" rtlCol="0">
            <a:spAutoFit/>
          </a:bodyPr>
          <a:lstStyle/>
          <a:p>
            <a:pPr marL="0" indent="0" algn="ctr">
              <a:lnSpc>
                <a:spcPct val="100000"/>
              </a:lnSpc>
              <a:spcBef>
                <a:spcPts val="0"/>
              </a:spcBef>
              <a:buFontTx/>
              <a:buNone/>
            </a:pPr>
            <a:r>
              <a:rPr lang="fr-CA" b="0" i="0" u="none" strike="noStrike" dirty="0">
                <a:solidFill>
                  <a:srgbClr val="3E3E3E"/>
                </a:solidFill>
                <a:effectLst/>
                <a:latin typeface="Calibri" panose="020F0502020204030204" pitchFamily="34" charset="0"/>
                <a:cs typeface="Calibri" panose="020F0502020204030204" pitchFamily="34" charset="0"/>
              </a:rPr>
              <a:t>© 2024 Open Collaboration for Cognitive </a:t>
            </a:r>
            <a:r>
              <a:rPr lang="fr-CA" b="0" i="0" u="none" strike="noStrike" dirty="0" err="1">
                <a:solidFill>
                  <a:srgbClr val="3E3E3E"/>
                </a:solidFill>
                <a:effectLst/>
                <a:latin typeface="Calibri" panose="020F0502020204030204" pitchFamily="34" charset="0"/>
                <a:cs typeface="Calibri" panose="020F0502020204030204" pitchFamily="34" charset="0"/>
              </a:rPr>
              <a:t>Accessibility</a:t>
            </a:r>
            <a:r>
              <a:rPr lang="fr-CA" b="0" i="0" u="none" strike="noStrike" dirty="0">
                <a:solidFill>
                  <a:srgbClr val="3E3E3E"/>
                </a:solidFill>
                <a:effectLst/>
                <a:latin typeface="Calibri" panose="020F0502020204030204" pitchFamily="34" charset="0"/>
                <a:cs typeface="Calibri" panose="020F0502020204030204" pitchFamily="34" charset="0"/>
              </a:rPr>
              <a:t>. All </a:t>
            </a:r>
            <a:r>
              <a:rPr lang="fr-CA" b="0" i="0" u="none" strike="noStrike" dirty="0" err="1">
                <a:solidFill>
                  <a:srgbClr val="3E3E3E"/>
                </a:solidFill>
                <a:effectLst/>
                <a:latin typeface="Calibri" panose="020F0502020204030204" pitchFamily="34" charset="0"/>
                <a:cs typeface="Calibri" panose="020F0502020204030204" pitchFamily="34" charset="0"/>
              </a:rPr>
              <a:t>rights</a:t>
            </a:r>
            <a:r>
              <a:rPr lang="fr-CA" b="0" i="0" u="none" strike="noStrike" dirty="0">
                <a:solidFill>
                  <a:srgbClr val="3E3E3E"/>
                </a:solidFill>
                <a:effectLst/>
                <a:latin typeface="Calibri" panose="020F0502020204030204" pitchFamily="34" charset="0"/>
                <a:cs typeface="Calibri" panose="020F0502020204030204" pitchFamily="34" charset="0"/>
              </a:rPr>
              <a:t> </a:t>
            </a:r>
            <a:r>
              <a:rPr lang="fr-CA" b="0" i="0" u="none" strike="noStrike" dirty="0" err="1">
                <a:solidFill>
                  <a:srgbClr val="3E3E3E"/>
                </a:solidFill>
                <a:effectLst/>
                <a:latin typeface="Calibri" panose="020F0502020204030204" pitchFamily="34" charset="0"/>
                <a:cs typeface="Calibri" panose="020F0502020204030204" pitchFamily="34" charset="0"/>
              </a:rPr>
              <a:t>reserved</a:t>
            </a:r>
            <a:r>
              <a:rPr lang="fr-CA" b="0" i="0" u="none" strike="noStrike" dirty="0">
                <a:solidFill>
                  <a:srgbClr val="3E3E3E"/>
                </a:solidFill>
                <a:effectLst/>
                <a:latin typeface="Calibri" panose="020F0502020204030204" pitchFamily="34" charset="0"/>
                <a:cs typeface="Calibri" panose="020F0502020204030204" pitchFamily="34" charset="0"/>
              </a:rPr>
              <a:t>.</a:t>
            </a:r>
            <a:endParaRPr lang="fr-FR" sz="1800" dirty="0">
              <a:solidFill>
                <a:prstClr val="white"/>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4124179680"/>
      </p:ext>
    </p:extLst>
  </p:cSld>
  <p:clrMapOvr>
    <a:masterClrMapping/>
  </p:clrMapOvr>
  <mc:AlternateContent xmlns:mc="http://schemas.openxmlformats.org/markup-compatibility/2006">
    <mc:Choice xmlns:p14="http://schemas.microsoft.com/office/powerpoint/2010/main" Requires="p14">
      <p:transition spd="slow" p14:dur="2000" advTm="16457"/>
    </mc:Choice>
    <mc:Fallback>
      <p:transition spd="slow" advTm="164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C0482-EDF0-20EA-749A-3EF66596D0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6ACAB5D-9209-B888-6A5F-511A4C6CEA8C}"/>
              </a:ext>
            </a:extLst>
          </p:cNvPr>
          <p:cNvSpPr>
            <a:spLocks noGrp="1"/>
          </p:cNvSpPr>
          <p:nvPr>
            <p:ph type="title"/>
          </p:nvPr>
        </p:nvSpPr>
        <p:spPr>
          <a:xfrm>
            <a:off x="1655104" y="622462"/>
            <a:ext cx="9368496" cy="1581180"/>
          </a:xfrm>
        </p:spPr>
        <p:txBody>
          <a:bodyPr/>
          <a:lstStyle/>
          <a:p>
            <a:r>
              <a:rPr lang="en-US" sz="4000" dirty="0"/>
              <a:t>Cognitive accessibility barriers</a:t>
            </a:r>
            <a:endParaRPr lang="en-CA" sz="4000" dirty="0"/>
          </a:p>
        </p:txBody>
      </p:sp>
      <p:sp>
        <p:nvSpPr>
          <p:cNvPr id="3" name="TextBox 2">
            <a:extLst>
              <a:ext uri="{FF2B5EF4-FFF2-40B4-BE49-F238E27FC236}">
                <a16:creationId xmlns:a16="http://schemas.microsoft.com/office/drawing/2014/main" id="{B8178959-2592-E325-1B7D-BFE7ABF052E8}"/>
              </a:ext>
            </a:extLst>
          </p:cNvPr>
          <p:cNvSpPr txBox="1"/>
          <p:nvPr/>
        </p:nvSpPr>
        <p:spPr>
          <a:xfrm>
            <a:off x="1447800" y="2748542"/>
            <a:ext cx="8242300" cy="1778949"/>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lang="en-US" sz="2300" dirty="0">
                <a:solidFill>
                  <a:srgbClr val="0F253E"/>
                </a:solidFill>
                <a:latin typeface="FS Me" panose="02000506040000020004" pitchFamily="2" charset="77"/>
              </a:rPr>
              <a:t>Complex s</a:t>
            </a:r>
            <a:r>
              <a:rPr kumimoji="0" lang="en-US" sz="2300" b="0" i="0" u="none" strike="noStrike" kern="1200" cap="none" spc="0" normalizeH="0" baseline="0" noProof="0" dirty="0" err="1">
                <a:ln>
                  <a:noFill/>
                </a:ln>
                <a:solidFill>
                  <a:srgbClr val="0F253E"/>
                </a:solidFill>
                <a:effectLst/>
                <a:uLnTx/>
                <a:uFillTx/>
                <a:latin typeface="FS Me" panose="02000506040000020004" pitchFamily="2" charset="77"/>
                <a:ea typeface="+mn-ea"/>
                <a:cs typeface="+mn-cs"/>
              </a:rPr>
              <a:t>ignage</a:t>
            </a: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 and wayfinding</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lang="en-US" sz="2300" dirty="0">
                <a:solidFill>
                  <a:srgbClr val="0F253E"/>
                </a:solidFill>
                <a:latin typeface="FS Me" panose="02000506040000020004" pitchFamily="2" charset="77"/>
              </a:rPr>
              <a:t>Cluttered websites with too many options</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Forms and documents </a:t>
            </a:r>
            <a:r>
              <a:rPr lang="en-US" sz="2300" dirty="0">
                <a:solidFill>
                  <a:srgbClr val="0F253E"/>
                </a:solidFill>
                <a:latin typeface="FS Me" panose="02000506040000020004" pitchFamily="2" charset="77"/>
              </a:rPr>
              <a:t>with</a:t>
            </a: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 complex language</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lang="en-US" sz="2300" dirty="0">
                <a:solidFill>
                  <a:srgbClr val="0F253E"/>
                </a:solidFill>
                <a:latin typeface="FS Me" panose="02000506040000020004" pitchFamily="2" charset="77"/>
              </a:rPr>
              <a:t>Information not being available in accessible language</a:t>
            </a:r>
            <a:endParaRPr kumimoji="0" lang="en-US" sz="2500" b="0" i="0" u="none" strike="noStrike" kern="1200" cap="none" spc="0" normalizeH="0" baseline="0" noProof="0" dirty="0">
              <a:ln>
                <a:noFill/>
              </a:ln>
              <a:solidFill>
                <a:srgbClr val="003B49"/>
              </a:solidFill>
              <a:effectLst/>
              <a:uLnTx/>
              <a:uFillTx/>
              <a:latin typeface="FS Me" panose="02000506040000020004" pitchFamily="2" charset="77"/>
              <a:ea typeface="Roboto" charset="0"/>
              <a:cs typeface="Roboto" charset="0"/>
            </a:endParaRPr>
          </a:p>
        </p:txBody>
      </p:sp>
      <p:pic>
        <p:nvPicPr>
          <p:cNvPr id="4" name="Audio 3">
            <a:extLst>
              <a:ext uri="{FF2B5EF4-FFF2-40B4-BE49-F238E27FC236}">
                <a16:creationId xmlns:a16="http://schemas.microsoft.com/office/drawing/2014/main" id="{C29F5BE3-BD5D-098A-3FB4-E0A4C290BC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
        <p:nvSpPr>
          <p:cNvPr id="8" name="ZoneTexte 3">
            <a:extLst>
              <a:ext uri="{FF2B5EF4-FFF2-40B4-BE49-F238E27FC236}">
                <a16:creationId xmlns:a16="http://schemas.microsoft.com/office/drawing/2014/main" id="{CD1F8B6D-3252-B0DE-3ECC-342C283FA533}"/>
              </a:ext>
            </a:extLst>
          </p:cNvPr>
          <p:cNvSpPr txBox="1"/>
          <p:nvPr/>
        </p:nvSpPr>
        <p:spPr>
          <a:xfrm>
            <a:off x="4625939" y="6478531"/>
            <a:ext cx="7809901" cy="369332"/>
          </a:xfrm>
          <a:prstGeom prst="rect">
            <a:avLst/>
          </a:prstGeom>
        </p:spPr>
        <p:txBody>
          <a:bodyPr wrap="square" rtlCol="0">
            <a:spAutoFit/>
          </a:bodyPr>
          <a:lstStyle/>
          <a:p>
            <a:pPr marL="0" indent="0" algn="ctr">
              <a:lnSpc>
                <a:spcPct val="100000"/>
              </a:lnSpc>
              <a:spcBef>
                <a:spcPts val="0"/>
              </a:spcBef>
              <a:buFontTx/>
              <a:buNone/>
            </a:pPr>
            <a:r>
              <a:rPr lang="fr-CA" b="0" i="0" u="none" strike="noStrike" dirty="0">
                <a:solidFill>
                  <a:srgbClr val="3E3E3E"/>
                </a:solidFill>
                <a:effectLst/>
                <a:latin typeface="Calibri" panose="020F0502020204030204" pitchFamily="34" charset="0"/>
                <a:cs typeface="Calibri" panose="020F0502020204030204" pitchFamily="34" charset="0"/>
              </a:rPr>
              <a:t>© 2024 Open Collaboration for Cognitive </a:t>
            </a:r>
            <a:r>
              <a:rPr lang="fr-CA" b="0" i="0" u="none" strike="noStrike" dirty="0" err="1">
                <a:solidFill>
                  <a:srgbClr val="3E3E3E"/>
                </a:solidFill>
                <a:effectLst/>
                <a:latin typeface="Calibri" panose="020F0502020204030204" pitchFamily="34" charset="0"/>
                <a:cs typeface="Calibri" panose="020F0502020204030204" pitchFamily="34" charset="0"/>
              </a:rPr>
              <a:t>Accessibility</a:t>
            </a:r>
            <a:r>
              <a:rPr lang="fr-CA" b="0" i="0" u="none" strike="noStrike" dirty="0">
                <a:solidFill>
                  <a:srgbClr val="3E3E3E"/>
                </a:solidFill>
                <a:effectLst/>
                <a:latin typeface="Calibri" panose="020F0502020204030204" pitchFamily="34" charset="0"/>
                <a:cs typeface="Calibri" panose="020F0502020204030204" pitchFamily="34" charset="0"/>
              </a:rPr>
              <a:t>. All </a:t>
            </a:r>
            <a:r>
              <a:rPr lang="fr-CA" b="0" i="0" u="none" strike="noStrike" dirty="0" err="1">
                <a:solidFill>
                  <a:srgbClr val="3E3E3E"/>
                </a:solidFill>
                <a:effectLst/>
                <a:latin typeface="Calibri" panose="020F0502020204030204" pitchFamily="34" charset="0"/>
                <a:cs typeface="Calibri" panose="020F0502020204030204" pitchFamily="34" charset="0"/>
              </a:rPr>
              <a:t>rights</a:t>
            </a:r>
            <a:r>
              <a:rPr lang="fr-CA" b="0" i="0" u="none" strike="noStrike" dirty="0">
                <a:solidFill>
                  <a:srgbClr val="3E3E3E"/>
                </a:solidFill>
                <a:effectLst/>
                <a:latin typeface="Calibri" panose="020F0502020204030204" pitchFamily="34" charset="0"/>
                <a:cs typeface="Calibri" panose="020F0502020204030204" pitchFamily="34" charset="0"/>
              </a:rPr>
              <a:t> </a:t>
            </a:r>
            <a:r>
              <a:rPr lang="fr-CA" b="0" i="0" u="none" strike="noStrike" dirty="0" err="1">
                <a:solidFill>
                  <a:srgbClr val="3E3E3E"/>
                </a:solidFill>
                <a:effectLst/>
                <a:latin typeface="Calibri" panose="020F0502020204030204" pitchFamily="34" charset="0"/>
                <a:cs typeface="Calibri" panose="020F0502020204030204" pitchFamily="34" charset="0"/>
              </a:rPr>
              <a:t>reserved</a:t>
            </a:r>
            <a:r>
              <a:rPr lang="fr-CA" b="0" i="0" u="none" strike="noStrike" dirty="0">
                <a:solidFill>
                  <a:srgbClr val="3E3E3E"/>
                </a:solidFill>
                <a:effectLst/>
                <a:latin typeface="Calibri" panose="020F0502020204030204" pitchFamily="34" charset="0"/>
                <a:cs typeface="Calibri" panose="020F0502020204030204" pitchFamily="34" charset="0"/>
              </a:rPr>
              <a:t>.</a:t>
            </a:r>
            <a:endParaRPr lang="fr-FR" sz="1800" dirty="0">
              <a:solidFill>
                <a:prstClr val="white"/>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2978835785"/>
      </p:ext>
    </p:extLst>
  </p:cSld>
  <p:clrMapOvr>
    <a:masterClrMapping/>
  </p:clrMapOvr>
  <mc:AlternateContent xmlns:mc="http://schemas.openxmlformats.org/markup-compatibility/2006">
    <mc:Choice xmlns:p14="http://schemas.microsoft.com/office/powerpoint/2010/main" Requires="p14">
      <p:transition spd="slow" p14:dur="2000" advTm="29833"/>
    </mc:Choice>
    <mc:Fallback>
      <p:transition spd="slow" advTm="29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nline Media 8" descr="Ep 2. InfoIRL | LRInfo - Accessibilité cognitive avec Dre. Virginie Cobigo et Madame Mélanie Héroux">
            <a:hlinkClick r:id="" action="ppaction://media"/>
            <a:extLst>
              <a:ext uri="{FF2B5EF4-FFF2-40B4-BE49-F238E27FC236}">
                <a16:creationId xmlns:a16="http://schemas.microsoft.com/office/drawing/2014/main" id="{EAA5A8D1-78B8-68ED-B201-5D2DF4C07CAB}"/>
              </a:ext>
            </a:extLst>
          </p:cNvPr>
          <p:cNvPicPr>
            <a:picLocks noRot="1" noChangeAspect="1"/>
          </p:cNvPicPr>
          <p:nvPr>
            <a:videoFile r:link="rId2"/>
          </p:nvPr>
        </p:nvPicPr>
        <p:blipFill>
          <a:blip r:embed="rId7"/>
          <a:stretch>
            <a:fillRect/>
          </a:stretch>
        </p:blipFill>
        <p:spPr>
          <a:xfrm>
            <a:off x="25175" y="0"/>
            <a:ext cx="12141649" cy="6860032"/>
          </a:xfrm>
          <a:prstGeom prst="rect">
            <a:avLst/>
          </a:prstGeom>
        </p:spPr>
      </p:pic>
      <p:pic>
        <p:nvPicPr>
          <p:cNvPr id="8" name="Audio 7">
            <a:extLst>
              <a:ext uri="{FF2B5EF4-FFF2-40B4-BE49-F238E27FC236}">
                <a16:creationId xmlns:a16="http://schemas.microsoft.com/office/drawing/2014/main" id="{1BDAFA34-C3B4-269C-F569-C4E2CB89AE4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066187311"/>
      </p:ext>
    </p:extLst>
  </p:cSld>
  <p:clrMapOvr>
    <a:masterClrMapping/>
  </p:clrMapOvr>
  <mc:AlternateContent xmlns:mc="http://schemas.openxmlformats.org/markup-compatibility/2006">
    <mc:Choice xmlns:p14="http://schemas.microsoft.com/office/powerpoint/2010/main" Requires="p14">
      <p:transition spd="slow" p14:dur="2000" advTm="51469"/>
    </mc:Choice>
    <mc:Fallback>
      <p:transition spd="slow" advTm="514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9"/>
                </p:tgtEl>
              </p:cMediaNode>
            </p:video>
            <p:audio isNarration="1">
              <p:cMediaNode vol="80000" showWhenStopped="0">
                <p:cTn id="16"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6481A-8C95-DD42-098D-5E3960561AD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966945-7A92-121C-C4EE-B687C5E5D8C4}"/>
              </a:ext>
            </a:extLst>
          </p:cNvPr>
          <p:cNvSpPr>
            <a:spLocks noGrp="1"/>
          </p:cNvSpPr>
          <p:nvPr>
            <p:ph type="title"/>
          </p:nvPr>
        </p:nvSpPr>
        <p:spPr>
          <a:xfrm>
            <a:off x="1655104" y="622462"/>
            <a:ext cx="9368496" cy="1581180"/>
          </a:xfrm>
        </p:spPr>
        <p:txBody>
          <a:bodyPr/>
          <a:lstStyle/>
          <a:p>
            <a:r>
              <a:rPr lang="en-US" sz="4000" dirty="0"/>
              <a:t>Cognitive accessibility defined</a:t>
            </a:r>
            <a:endParaRPr lang="en-CA" sz="4000" dirty="0"/>
          </a:p>
        </p:txBody>
      </p:sp>
      <p:sp>
        <p:nvSpPr>
          <p:cNvPr id="3" name="TextBox 2">
            <a:extLst>
              <a:ext uri="{FF2B5EF4-FFF2-40B4-BE49-F238E27FC236}">
                <a16:creationId xmlns:a16="http://schemas.microsoft.com/office/drawing/2014/main" id="{9FE513CB-8479-9E9D-F218-9D32E29184FC}"/>
              </a:ext>
            </a:extLst>
          </p:cNvPr>
          <p:cNvSpPr txBox="1"/>
          <p:nvPr/>
        </p:nvSpPr>
        <p:spPr>
          <a:xfrm>
            <a:off x="1447800" y="2748542"/>
            <a:ext cx="8242300" cy="2135969"/>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Making the environment </a:t>
            </a:r>
            <a:r>
              <a:rPr kumimoji="0" lang="en-US" sz="2300" b="1"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easy to use </a:t>
            </a: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regardless of the way people think, learn, speak or memorize. </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Building </a:t>
            </a:r>
            <a:r>
              <a:rPr kumimoji="0" lang="en-US" sz="2300" b="1"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cognitive ramps </a:t>
            </a: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for accessibility </a:t>
            </a:r>
          </a:p>
          <a:p>
            <a:pPr marL="228600" marR="0" lvl="0" indent="-228600" algn="l" defTabSz="914400" rtl="0" eaLnBrk="1" fontAlgn="auto" latinLnBrk="0" hangingPunct="1">
              <a:lnSpc>
                <a:spcPct val="90000"/>
              </a:lnSpc>
              <a:spcBef>
                <a:spcPts val="1000"/>
              </a:spcBef>
              <a:spcAft>
                <a:spcPts val="0"/>
              </a:spcAft>
              <a:buClr>
                <a:srgbClr val="00B5E2"/>
              </a:buClr>
              <a:buSzTx/>
              <a:buFont typeface="Arial" panose="020B0604020202020204" pitchFamily="34" charset="0"/>
              <a:buChar char="•"/>
              <a:tabLst/>
              <a:defRPr/>
            </a:pPr>
            <a:r>
              <a:rPr kumimoji="0" lang="en-US" sz="2300" b="0"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One essential cognitive ramp is </a:t>
            </a:r>
            <a:r>
              <a:rPr kumimoji="0" lang="en-US" sz="2300" b="1" i="0" u="none" strike="noStrike" kern="1200" cap="none" spc="0" normalizeH="0" baseline="0" noProof="0" dirty="0">
                <a:ln>
                  <a:noFill/>
                </a:ln>
                <a:solidFill>
                  <a:srgbClr val="0F253E"/>
                </a:solidFill>
                <a:effectLst/>
                <a:uLnTx/>
                <a:uFillTx/>
                <a:latin typeface="FS Me" panose="02000506040000020004" pitchFamily="2" charset="77"/>
                <a:ea typeface="+mn-ea"/>
                <a:cs typeface="+mn-cs"/>
              </a:rPr>
              <a:t>accessible language</a:t>
            </a:r>
          </a:p>
          <a:p>
            <a:pPr marL="342900" marR="0" lvl="0" indent="-342900" algn="l" defTabSz="457200" rtl="0" eaLnBrk="1" fontAlgn="auto" latinLnBrk="0" hangingPunct="1">
              <a:lnSpc>
                <a:spcPct val="100000"/>
              </a:lnSpc>
              <a:spcBef>
                <a:spcPts val="1000"/>
              </a:spcBef>
              <a:spcAft>
                <a:spcPts val="0"/>
              </a:spcAft>
              <a:buClr>
                <a:srgbClr val="00B5E2"/>
              </a:buClr>
              <a:buSzPct val="100000"/>
              <a:buFont typeface="Arial" charset="0"/>
              <a:buChar char="•"/>
              <a:tabLst/>
              <a:defRPr/>
            </a:pPr>
            <a:endParaRPr kumimoji="0" lang="en-US" sz="2500" b="0" i="0" u="none" strike="noStrike" kern="1200" cap="none" spc="0" normalizeH="0" baseline="0" noProof="0" dirty="0">
              <a:ln>
                <a:noFill/>
              </a:ln>
              <a:solidFill>
                <a:srgbClr val="003B49"/>
              </a:solidFill>
              <a:effectLst/>
              <a:uLnTx/>
              <a:uFillTx/>
              <a:latin typeface="FS Me" panose="02000506040000020004" pitchFamily="2" charset="77"/>
              <a:ea typeface="Roboto" charset="0"/>
              <a:cs typeface="Roboto" charset="0"/>
            </a:endParaRPr>
          </a:p>
        </p:txBody>
      </p:sp>
      <p:pic>
        <p:nvPicPr>
          <p:cNvPr id="4" name="Audio 3">
            <a:extLst>
              <a:ext uri="{FF2B5EF4-FFF2-40B4-BE49-F238E27FC236}">
                <a16:creationId xmlns:a16="http://schemas.microsoft.com/office/drawing/2014/main" id="{8E467774-E161-F2BB-CD12-7BF5C45E8F93}"/>
              </a:ext>
            </a:extLst>
          </p:cNvPr>
          <p:cNvPicPr>
            <a:picLocks noChangeAspect="1"/>
          </p:cNvPicPr>
          <p:nvPr>
            <a:audioFile r:link="rId1"/>
            <p:extLst>
              <p:ext uri="{DAA4B4D4-6D71-4841-9C94-3DE7FCFB9230}">
                <p14:media xmlns:p14="http://schemas.microsoft.com/office/powerpoint/2010/main" r:embed="rId2">
                  <p14:trim st="754.7855"/>
                  <p14:fade in="472.06"/>
                </p14:media>
              </p:ext>
            </p:extLst>
          </p:nvPr>
        </p:nvPicPr>
        <p:blipFill>
          <a:blip r:embed="rId5"/>
          <a:stretch>
            <a:fillRect/>
          </a:stretch>
        </p:blipFill>
        <p:spPr>
          <a:xfrm>
            <a:off x="11226800" y="5892800"/>
            <a:ext cx="812800" cy="812800"/>
          </a:xfrm>
          <a:prstGeom prst="rect">
            <a:avLst/>
          </a:prstGeom>
        </p:spPr>
      </p:pic>
      <p:sp>
        <p:nvSpPr>
          <p:cNvPr id="8" name="ZoneTexte 3">
            <a:extLst>
              <a:ext uri="{FF2B5EF4-FFF2-40B4-BE49-F238E27FC236}">
                <a16:creationId xmlns:a16="http://schemas.microsoft.com/office/drawing/2014/main" id="{20992143-6757-2120-1873-6847AA789544}"/>
              </a:ext>
            </a:extLst>
          </p:cNvPr>
          <p:cNvSpPr txBox="1"/>
          <p:nvPr/>
        </p:nvSpPr>
        <p:spPr>
          <a:xfrm>
            <a:off x="4625939" y="6478531"/>
            <a:ext cx="7809901" cy="369332"/>
          </a:xfrm>
          <a:prstGeom prst="rect">
            <a:avLst/>
          </a:prstGeom>
        </p:spPr>
        <p:txBody>
          <a:bodyPr wrap="square" rtlCol="0">
            <a:spAutoFit/>
          </a:bodyPr>
          <a:lstStyle/>
          <a:p>
            <a:pPr marL="0" indent="0" algn="ctr">
              <a:lnSpc>
                <a:spcPct val="100000"/>
              </a:lnSpc>
              <a:spcBef>
                <a:spcPts val="0"/>
              </a:spcBef>
              <a:buFontTx/>
              <a:buNone/>
            </a:pPr>
            <a:r>
              <a:rPr lang="fr-CA" b="0" i="0" u="none" strike="noStrike" dirty="0">
                <a:solidFill>
                  <a:srgbClr val="3E3E3E"/>
                </a:solidFill>
                <a:effectLst/>
                <a:latin typeface="Calibri" panose="020F0502020204030204" pitchFamily="34" charset="0"/>
                <a:cs typeface="Calibri" panose="020F0502020204030204" pitchFamily="34" charset="0"/>
              </a:rPr>
              <a:t>© 2024 Open Collaboration for Cognitive </a:t>
            </a:r>
            <a:r>
              <a:rPr lang="fr-CA" b="0" i="0" u="none" strike="noStrike" dirty="0" err="1">
                <a:solidFill>
                  <a:srgbClr val="3E3E3E"/>
                </a:solidFill>
                <a:effectLst/>
                <a:latin typeface="Calibri" panose="020F0502020204030204" pitchFamily="34" charset="0"/>
                <a:cs typeface="Calibri" panose="020F0502020204030204" pitchFamily="34" charset="0"/>
              </a:rPr>
              <a:t>Accessibility</a:t>
            </a:r>
            <a:r>
              <a:rPr lang="fr-CA" b="0" i="0" u="none" strike="noStrike" dirty="0">
                <a:solidFill>
                  <a:srgbClr val="3E3E3E"/>
                </a:solidFill>
                <a:effectLst/>
                <a:latin typeface="Calibri" panose="020F0502020204030204" pitchFamily="34" charset="0"/>
                <a:cs typeface="Calibri" panose="020F0502020204030204" pitchFamily="34" charset="0"/>
              </a:rPr>
              <a:t>. All </a:t>
            </a:r>
            <a:r>
              <a:rPr lang="fr-CA" b="0" i="0" u="none" strike="noStrike" dirty="0" err="1">
                <a:solidFill>
                  <a:srgbClr val="3E3E3E"/>
                </a:solidFill>
                <a:effectLst/>
                <a:latin typeface="Calibri" panose="020F0502020204030204" pitchFamily="34" charset="0"/>
                <a:cs typeface="Calibri" panose="020F0502020204030204" pitchFamily="34" charset="0"/>
              </a:rPr>
              <a:t>rights</a:t>
            </a:r>
            <a:r>
              <a:rPr lang="fr-CA" b="0" i="0" u="none" strike="noStrike" dirty="0">
                <a:solidFill>
                  <a:srgbClr val="3E3E3E"/>
                </a:solidFill>
                <a:effectLst/>
                <a:latin typeface="Calibri" panose="020F0502020204030204" pitchFamily="34" charset="0"/>
                <a:cs typeface="Calibri" panose="020F0502020204030204" pitchFamily="34" charset="0"/>
              </a:rPr>
              <a:t> </a:t>
            </a:r>
            <a:r>
              <a:rPr lang="fr-CA" b="0" i="0" u="none" strike="noStrike" dirty="0" err="1">
                <a:solidFill>
                  <a:srgbClr val="3E3E3E"/>
                </a:solidFill>
                <a:effectLst/>
                <a:latin typeface="Calibri" panose="020F0502020204030204" pitchFamily="34" charset="0"/>
                <a:cs typeface="Calibri" panose="020F0502020204030204" pitchFamily="34" charset="0"/>
              </a:rPr>
              <a:t>reserved</a:t>
            </a:r>
            <a:r>
              <a:rPr lang="fr-CA" b="0" i="0" u="none" strike="noStrike" dirty="0">
                <a:solidFill>
                  <a:srgbClr val="3E3E3E"/>
                </a:solidFill>
                <a:effectLst/>
                <a:latin typeface="Calibri" panose="020F0502020204030204" pitchFamily="34" charset="0"/>
                <a:cs typeface="Calibri" panose="020F0502020204030204" pitchFamily="34" charset="0"/>
              </a:rPr>
              <a:t>.</a:t>
            </a:r>
            <a:endParaRPr lang="fr-FR" sz="1800" dirty="0">
              <a:solidFill>
                <a:prstClr val="white"/>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619583052"/>
      </p:ext>
    </p:extLst>
  </p:cSld>
  <p:clrMapOvr>
    <a:masterClrMapping/>
  </p:clrMapOvr>
  <mc:AlternateContent xmlns:mc="http://schemas.openxmlformats.org/markup-compatibility/2006">
    <mc:Choice xmlns:p14="http://schemas.microsoft.com/office/powerpoint/2010/main" Requires="p14">
      <p:transition spd="slow" p14:dur="2000" advTm="26740"/>
    </mc:Choice>
    <mc:Fallback>
      <p:transition spd="slow" advTm="26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478CB64C-71AF-6B72-8069-000DD250502E}"/>
              </a:ext>
            </a:extLst>
          </p:cNvPr>
          <p:cNvSpPr>
            <a:spLocks noGrp="1"/>
          </p:cNvSpPr>
          <p:nvPr>
            <p:ph type="title"/>
          </p:nvPr>
        </p:nvSpPr>
        <p:spPr/>
        <p:txBody>
          <a:bodyPr/>
          <a:lstStyle/>
          <a:p>
            <a:r>
              <a:rPr lang="en-CA" sz="4000" dirty="0"/>
              <a:t>Open Collaboration for Cognitive Accessibility</a:t>
            </a:r>
            <a:endParaRPr lang="en-US" sz="4000" dirty="0"/>
          </a:p>
        </p:txBody>
      </p:sp>
      <p:pic>
        <p:nvPicPr>
          <p:cNvPr id="24" name="Image 23">
            <a:extLst>
              <a:ext uri="{FF2B5EF4-FFF2-40B4-BE49-F238E27FC236}">
                <a16:creationId xmlns:a16="http://schemas.microsoft.com/office/drawing/2014/main" id="{914468B2-46C9-7EFD-C26D-9064054D2BF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812484" y="1506022"/>
            <a:ext cx="8074246" cy="2988704"/>
          </a:xfrm>
          <a:prstGeom prst="rect">
            <a:avLst/>
          </a:prstGeom>
        </p:spPr>
      </p:pic>
      <p:sp>
        <p:nvSpPr>
          <p:cNvPr id="2" name="Espace réservé du contenu 3">
            <a:extLst>
              <a:ext uri="{FF2B5EF4-FFF2-40B4-BE49-F238E27FC236}">
                <a16:creationId xmlns:a16="http://schemas.microsoft.com/office/drawing/2014/main" id="{16E56795-6CF4-1BBE-0E8A-EC1EA17C190A}"/>
              </a:ext>
            </a:extLst>
          </p:cNvPr>
          <p:cNvSpPr txBox="1">
            <a:spLocks/>
          </p:cNvSpPr>
          <p:nvPr/>
        </p:nvSpPr>
        <p:spPr>
          <a:xfrm>
            <a:off x="3485405" y="5285900"/>
            <a:ext cx="5221190" cy="1146219"/>
          </a:xfrm>
          <a:prstGeom prst="rect">
            <a:avLst/>
          </a:prstGeom>
          <a:solidFill>
            <a:srgbClr val="FFC72C"/>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en-CA" sz="2800" b="0" dirty="0">
                <a:solidFill>
                  <a:srgbClr val="003B49"/>
                </a:solidFill>
                <a:latin typeface="FS Me" panose="02000506040000020004"/>
                <a:hlinkClick r:id="rId6">
                  <a:extLst>
                    <a:ext uri="{A12FA001-AC4F-418D-AE19-62706E023703}">
                      <ahyp:hlinkClr xmlns:ahyp="http://schemas.microsoft.com/office/drawing/2018/hyperlinkcolor" val="tx"/>
                    </a:ext>
                  </a:extLst>
                </a:hlinkClick>
              </a:rPr>
              <a:t>info@OpenAccessibility.ca </a:t>
            </a:r>
            <a:endParaRPr lang="en-CA" sz="2800" b="0" dirty="0">
              <a:solidFill>
                <a:srgbClr val="003B49"/>
              </a:solidFill>
              <a:latin typeface="FS Me" panose="02000506040000020004"/>
            </a:endParaRPr>
          </a:p>
          <a:p>
            <a:pPr marL="0" indent="0" algn="ctr">
              <a:buFont typeface="Arial" panose="020B0604020202020204" pitchFamily="34" charset="0"/>
              <a:buNone/>
              <a:defRPr/>
            </a:pPr>
            <a:r>
              <a:rPr lang="en-CA" sz="2800" dirty="0">
                <a:solidFill>
                  <a:srgbClr val="003B49"/>
                </a:solidFill>
                <a:latin typeface="FS Me" panose="02000506040000020004"/>
                <a:hlinkClick r:id="rId7">
                  <a:extLst>
                    <a:ext uri="{A12FA001-AC4F-418D-AE19-62706E023703}">
                      <ahyp:hlinkClr xmlns:ahyp="http://schemas.microsoft.com/office/drawing/2018/hyperlinkcolor" val="tx"/>
                    </a:ext>
                  </a:extLst>
                </a:hlinkClick>
              </a:rPr>
              <a:t>OpenAccessibility.ca</a:t>
            </a:r>
            <a:endParaRPr lang="en-CA" sz="2800" dirty="0">
              <a:solidFill>
                <a:srgbClr val="003B49"/>
              </a:solidFill>
              <a:latin typeface="FS Me" panose="02000506040000020004"/>
            </a:endParaRPr>
          </a:p>
        </p:txBody>
      </p:sp>
      <p:sp>
        <p:nvSpPr>
          <p:cNvPr id="4" name="Title 37">
            <a:extLst>
              <a:ext uri="{FF2B5EF4-FFF2-40B4-BE49-F238E27FC236}">
                <a16:creationId xmlns:a16="http://schemas.microsoft.com/office/drawing/2014/main" id="{528C88F3-ADBE-0DC0-C601-9E3982F803B2}"/>
              </a:ext>
            </a:extLst>
          </p:cNvPr>
          <p:cNvSpPr txBox="1">
            <a:spLocks/>
          </p:cNvSpPr>
          <p:nvPr/>
        </p:nvSpPr>
        <p:spPr>
          <a:xfrm>
            <a:off x="977900" y="4227532"/>
            <a:ext cx="10515600"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5400" b="1" kern="1200">
                <a:solidFill>
                  <a:schemeClr val="accent6"/>
                </a:solidFill>
                <a:latin typeface="FS Me" panose="02000506040000020004"/>
                <a:ea typeface="+mj-ea"/>
                <a:cs typeface="+mj-cs"/>
              </a:defRPr>
            </a:lvl1pPr>
          </a:lstStyle>
          <a:p>
            <a:r>
              <a:rPr lang="en-CA" sz="3000" dirty="0"/>
              <a:t>Informed by lived experiences of 40+ Advisors</a:t>
            </a:r>
            <a:endParaRPr lang="en-US" sz="3000" dirty="0"/>
          </a:p>
        </p:txBody>
      </p:sp>
      <p:pic>
        <p:nvPicPr>
          <p:cNvPr id="5" name="Audio 4">
            <a:extLst>
              <a:ext uri="{FF2B5EF4-FFF2-40B4-BE49-F238E27FC236}">
                <a16:creationId xmlns:a16="http://schemas.microsoft.com/office/drawing/2014/main" id="{8C442E35-4879-63B2-5766-EEA8FAFD18E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
        <p:nvSpPr>
          <p:cNvPr id="12" name="ZoneTexte 3">
            <a:extLst>
              <a:ext uri="{FF2B5EF4-FFF2-40B4-BE49-F238E27FC236}">
                <a16:creationId xmlns:a16="http://schemas.microsoft.com/office/drawing/2014/main" id="{9E317DD2-C049-8410-7D97-3122D6FE3490}"/>
              </a:ext>
            </a:extLst>
          </p:cNvPr>
          <p:cNvSpPr txBox="1"/>
          <p:nvPr/>
        </p:nvSpPr>
        <p:spPr>
          <a:xfrm>
            <a:off x="4625939" y="6478531"/>
            <a:ext cx="7809901" cy="369332"/>
          </a:xfrm>
          <a:prstGeom prst="rect">
            <a:avLst/>
          </a:prstGeom>
        </p:spPr>
        <p:txBody>
          <a:bodyPr wrap="square" rtlCol="0">
            <a:spAutoFit/>
          </a:bodyPr>
          <a:lstStyle/>
          <a:p>
            <a:pPr marL="0" indent="0" algn="ctr">
              <a:lnSpc>
                <a:spcPct val="100000"/>
              </a:lnSpc>
              <a:spcBef>
                <a:spcPts val="0"/>
              </a:spcBef>
              <a:buFontTx/>
              <a:buNone/>
            </a:pPr>
            <a:r>
              <a:rPr lang="fr-CA" b="0" i="0" u="none" strike="noStrike" dirty="0">
                <a:solidFill>
                  <a:srgbClr val="3E3E3E"/>
                </a:solidFill>
                <a:effectLst/>
                <a:latin typeface="Calibri" panose="020F0502020204030204" pitchFamily="34" charset="0"/>
                <a:cs typeface="Calibri" panose="020F0502020204030204" pitchFamily="34" charset="0"/>
              </a:rPr>
              <a:t>© 2024 Open Collaboration for Cognitive </a:t>
            </a:r>
            <a:r>
              <a:rPr lang="fr-CA" b="0" i="0" u="none" strike="noStrike" dirty="0" err="1">
                <a:solidFill>
                  <a:srgbClr val="3E3E3E"/>
                </a:solidFill>
                <a:effectLst/>
                <a:latin typeface="Calibri" panose="020F0502020204030204" pitchFamily="34" charset="0"/>
                <a:cs typeface="Calibri" panose="020F0502020204030204" pitchFamily="34" charset="0"/>
              </a:rPr>
              <a:t>Accessibility</a:t>
            </a:r>
            <a:r>
              <a:rPr lang="fr-CA" b="0" i="0" u="none" strike="noStrike" dirty="0">
                <a:solidFill>
                  <a:srgbClr val="3E3E3E"/>
                </a:solidFill>
                <a:effectLst/>
                <a:latin typeface="Calibri" panose="020F0502020204030204" pitchFamily="34" charset="0"/>
                <a:cs typeface="Calibri" panose="020F0502020204030204" pitchFamily="34" charset="0"/>
              </a:rPr>
              <a:t>. All </a:t>
            </a:r>
            <a:r>
              <a:rPr lang="fr-CA" b="0" i="0" u="none" strike="noStrike" dirty="0" err="1">
                <a:solidFill>
                  <a:srgbClr val="3E3E3E"/>
                </a:solidFill>
                <a:effectLst/>
                <a:latin typeface="Calibri" panose="020F0502020204030204" pitchFamily="34" charset="0"/>
                <a:cs typeface="Calibri" panose="020F0502020204030204" pitchFamily="34" charset="0"/>
              </a:rPr>
              <a:t>rights</a:t>
            </a:r>
            <a:r>
              <a:rPr lang="fr-CA" b="0" i="0" u="none" strike="noStrike" dirty="0">
                <a:solidFill>
                  <a:srgbClr val="3E3E3E"/>
                </a:solidFill>
                <a:effectLst/>
                <a:latin typeface="Calibri" panose="020F0502020204030204" pitchFamily="34" charset="0"/>
                <a:cs typeface="Calibri" panose="020F0502020204030204" pitchFamily="34" charset="0"/>
              </a:rPr>
              <a:t> </a:t>
            </a:r>
            <a:r>
              <a:rPr lang="fr-CA" b="0" i="0" u="none" strike="noStrike" dirty="0" err="1">
                <a:solidFill>
                  <a:srgbClr val="3E3E3E"/>
                </a:solidFill>
                <a:effectLst/>
                <a:latin typeface="Calibri" panose="020F0502020204030204" pitchFamily="34" charset="0"/>
                <a:cs typeface="Calibri" panose="020F0502020204030204" pitchFamily="34" charset="0"/>
              </a:rPr>
              <a:t>reserved</a:t>
            </a:r>
            <a:r>
              <a:rPr lang="fr-CA" b="0" i="0" u="none" strike="noStrike" dirty="0">
                <a:solidFill>
                  <a:srgbClr val="3E3E3E"/>
                </a:solidFill>
                <a:effectLst/>
                <a:latin typeface="Calibri" panose="020F0502020204030204" pitchFamily="34" charset="0"/>
                <a:cs typeface="Calibri" panose="020F0502020204030204" pitchFamily="34" charset="0"/>
              </a:rPr>
              <a:t>.</a:t>
            </a:r>
            <a:endParaRPr lang="fr-FR" sz="1800" dirty="0">
              <a:solidFill>
                <a:prstClr val="white"/>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2088909110"/>
      </p:ext>
    </p:extLst>
  </p:cSld>
  <p:clrMapOvr>
    <a:masterClrMapping/>
  </p:clrMapOvr>
  <mc:AlternateContent xmlns:mc="http://schemas.openxmlformats.org/markup-compatibility/2006">
    <mc:Choice xmlns:p14="http://schemas.microsoft.com/office/powerpoint/2010/main" Requires="p14">
      <p:transition spd="slow" p14:dur="2000" advTm="20978"/>
    </mc:Choice>
    <mc:Fallback>
      <p:transition spd="slow" advTm="20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5.3"/>
</p:tagLst>
</file>

<file path=ppt/theme/theme1.xml><?xml version="1.0" encoding="utf-8"?>
<a:theme xmlns:a="http://schemas.openxmlformats.org/drawingml/2006/main" name="Custom">
  <a:themeElements>
    <a:clrScheme name="Custom 9">
      <a:dk1>
        <a:srgbClr val="000000"/>
      </a:dk1>
      <a:lt1>
        <a:srgbClr val="FFFFFF"/>
      </a:lt1>
      <a:dk2>
        <a:srgbClr val="0F253E"/>
      </a:dk2>
      <a:lt2>
        <a:srgbClr val="E7E6E6"/>
      </a:lt2>
      <a:accent1>
        <a:srgbClr val="4472C4"/>
      </a:accent1>
      <a:accent2>
        <a:srgbClr val="B83803"/>
      </a:accent2>
      <a:accent3>
        <a:srgbClr val="DCD3CC"/>
      </a:accent3>
      <a:accent4>
        <a:srgbClr val="F79320"/>
      </a:accent4>
      <a:accent5>
        <a:srgbClr val="44668D"/>
      </a:accent5>
      <a:accent6>
        <a:srgbClr val="0F253E"/>
      </a:accent6>
      <a:hlink>
        <a:srgbClr val="AEC0D9"/>
      </a:hlink>
      <a:folHlink>
        <a:srgbClr val="B83903"/>
      </a:folHlink>
    </a:clrScheme>
    <a:fontScheme name="Custom 10">
      <a:majorFont>
        <a:latin typeface="Posterama Text Black"/>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Hexagon presentation light - tm89027928_Win22_jx_v15" id="{E4F720B1-AC3A-441F-B00A-6ECF71D2AB0C}" vid="{71933BEE-9DD7-4D62-B50F-A654080E9C9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6394e7d-bb77-4d04-b189-d6980e0b1240" xsi:nil="true"/>
    <lcf76f155ced4ddcb4097134ff3c332f xmlns="a7d86d78-0ff1-41f0-ab23-d2692a4332af">
      <Terms xmlns="http://schemas.microsoft.com/office/infopath/2007/PartnerControls"/>
    </lcf76f155ced4ddcb4097134ff3c332f>
    <SharedWithUsers xmlns="b6394e7d-bb77-4d04-b189-d6980e0b1240">
      <UserInfo>
        <DisplayName>Munazza  Tahir</DisplayName>
        <AccountId>54</AccountId>
        <AccountType/>
      </UserInfo>
      <UserInfo>
        <DisplayName>Kety Jean-Baptiste</DisplayName>
        <AccountId>53</AccountId>
        <AccountType/>
      </UserInfo>
      <UserInfo>
        <DisplayName>Virginie Cobigo</DisplayName>
        <AccountId>50</AccountId>
        <AccountType/>
      </UserInfo>
      <UserInfo>
        <DisplayName>Fatou Bah</DisplayName>
        <AccountId>13</AccountId>
        <AccountType/>
      </UserInfo>
      <UserInfo>
        <DisplayName>Janice Singer</DisplayName>
        <AccountId>214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0D8C9A-C895-482B-B501-694996FFDE4D}">
  <ds:schemaRefs>
    <ds:schemaRef ds:uri="http://schemas.microsoft.com/sharepoint/v3/contenttype/forms"/>
  </ds:schemaRefs>
</ds:datastoreItem>
</file>

<file path=customXml/itemProps2.xml><?xml version="1.0" encoding="utf-8"?>
<ds:datastoreItem xmlns:ds="http://schemas.openxmlformats.org/officeDocument/2006/customXml" ds:itemID="{F4AD51DF-C727-4608-B606-5D6C957D4C4D}">
  <ds:schemaRefs>
    <ds:schemaRef ds:uri="http://schemas.microsoft.com/office/infopath/2007/PartnerControls"/>
    <ds:schemaRef ds:uri="http://schemas.microsoft.com/office/2006/documentManagement/types"/>
    <ds:schemaRef ds:uri="43263c1a-5e11-423b-9f0e-e8598923e233"/>
    <ds:schemaRef ds:uri="http://purl.org/dc/dcmitype/"/>
    <ds:schemaRef ds:uri="http://www.w3.org/XML/1998/namespace"/>
    <ds:schemaRef ds:uri="http://purl.org/dc/elements/1.1/"/>
    <ds:schemaRef ds:uri="68d4e134-7132-48c9-b85a-b2b9e0397373"/>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6ED3D0C-1BEE-4126-8027-E0D20823B82D}"/>
</file>

<file path=docProps/app.xml><?xml version="1.0" encoding="utf-8"?>
<Properties xmlns="http://schemas.openxmlformats.org/officeDocument/2006/extended-properties" xmlns:vt="http://schemas.openxmlformats.org/officeDocument/2006/docPropsVTypes">
  <Template/>
  <TotalTime>0</TotalTime>
  <Words>631</Words>
  <Application>Microsoft Macintosh PowerPoint</Application>
  <PresentationFormat>Widescreen</PresentationFormat>
  <Paragraphs>51</Paragraphs>
  <Slides>7</Slides>
  <Notes>7</Notes>
  <HiddenSlides>0</HiddenSlides>
  <MMClips>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等线</vt:lpstr>
      <vt:lpstr>Abadi</vt:lpstr>
      <vt:lpstr>Arial</vt:lpstr>
      <vt:lpstr>Calibri</vt:lpstr>
      <vt:lpstr>FS Me</vt:lpstr>
      <vt:lpstr>Posterama Text Black</vt:lpstr>
      <vt:lpstr>Posterama Text SemiBold</vt:lpstr>
      <vt:lpstr>Times New Roman</vt:lpstr>
      <vt:lpstr>Custom</vt:lpstr>
      <vt:lpstr>PowerPoint Presentation</vt:lpstr>
      <vt:lpstr>The people at the centre of this conversation</vt:lpstr>
      <vt:lpstr>Prevalence of cognitive disabilities</vt:lpstr>
      <vt:lpstr>Cognitive accessibility barriers</vt:lpstr>
      <vt:lpstr>PowerPoint Presentation</vt:lpstr>
      <vt:lpstr>Cognitive accessibility defined</vt:lpstr>
      <vt:lpstr>Open Collaboration for Cognitive Accessibility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Journey  to Cognitive Accessibility</dc:title>
  <dc:creator/>
  <cp:lastModifiedBy/>
  <cp:revision>6</cp:revision>
  <cp:lastPrinted>2024-01-23T00:58:40Z</cp:lastPrinted>
  <dcterms:created xsi:type="dcterms:W3CDTF">2023-09-14T06:03:51Z</dcterms:created>
  <dcterms:modified xsi:type="dcterms:W3CDTF">2024-04-26T17:11:12Z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MediaServiceImageTags">
    <vt:lpwstr/>
  </property>
</Properties>
</file>